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88" r:id="rId4"/>
  </p:sldMasterIdLst>
  <p:notesMasterIdLst>
    <p:notesMasterId r:id="rId21"/>
  </p:notesMasterIdLst>
  <p:handoutMasterIdLst>
    <p:handoutMasterId r:id="rId22"/>
  </p:handoutMasterIdLst>
  <p:sldIdLst>
    <p:sldId id="345" r:id="rId5"/>
    <p:sldId id="344" r:id="rId6"/>
    <p:sldId id="299" r:id="rId7"/>
    <p:sldId id="312" r:id="rId8"/>
    <p:sldId id="358" r:id="rId9"/>
    <p:sldId id="360" r:id="rId10"/>
    <p:sldId id="361" r:id="rId11"/>
    <p:sldId id="359" r:id="rId12"/>
    <p:sldId id="588" r:id="rId13"/>
    <p:sldId id="589" r:id="rId14"/>
    <p:sldId id="590" r:id="rId15"/>
    <p:sldId id="591" r:id="rId16"/>
    <p:sldId id="592" r:id="rId17"/>
    <p:sldId id="593" r:id="rId18"/>
    <p:sldId id="594" r:id="rId19"/>
    <p:sldId id="357" r:id="rId20"/>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AF941EC-B4AB-E44E-94B1-83EB1C323D83}">
          <p14:sldIdLst>
            <p14:sldId id="345"/>
            <p14:sldId id="344"/>
            <p14:sldId id="299"/>
            <p14:sldId id="312"/>
            <p14:sldId id="358"/>
            <p14:sldId id="360"/>
            <p14:sldId id="361"/>
            <p14:sldId id="359"/>
            <p14:sldId id="588"/>
            <p14:sldId id="589"/>
            <p14:sldId id="590"/>
            <p14:sldId id="591"/>
            <p14:sldId id="592"/>
            <p14:sldId id="593"/>
            <p14:sldId id="594"/>
            <p14:sldId id="357"/>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2121"/>
    <a:srgbClr val="424242"/>
    <a:srgbClr val="005DAA"/>
    <a:srgbClr val="FFFFFF"/>
    <a:srgbClr val="212763"/>
    <a:srgbClr val="00458A"/>
    <a:srgbClr val="00579E"/>
    <a:srgbClr val="49A942"/>
    <a:srgbClr val="005DAB"/>
    <a:srgbClr val="004E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5393EF1-C337-4F1A-8E28-6CF5CE8E95B3}" v="4" dt="2023-02-09T23:16:21.9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55" autoAdjust="0"/>
    <p:restoredTop sz="86846" autoAdjust="0"/>
  </p:normalViewPr>
  <p:slideViewPr>
    <p:cSldViewPr>
      <p:cViewPr varScale="1">
        <p:scale>
          <a:sx n="105" d="100"/>
          <a:sy n="105" d="100"/>
        </p:scale>
        <p:origin x="594" y="10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098"/>
    </p:cViewPr>
  </p:sorterViewPr>
  <p:notesViewPr>
    <p:cSldViewPr>
      <p:cViewPr varScale="1">
        <p:scale>
          <a:sx n="78" d="100"/>
          <a:sy n="78" d="100"/>
        </p:scale>
        <p:origin x="3852" y="10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DFAECD0-3B39-7047-BDA2-F69E3F4E8136}"/>
              </a:ext>
            </a:extLst>
          </p:cNvPr>
          <p:cNvSpPr>
            <a:spLocks noGrp="1"/>
          </p:cNvSpPr>
          <p:nvPr>
            <p:ph type="hdr" sz="quarter"/>
          </p:nvPr>
        </p:nvSpPr>
        <p:spPr>
          <a:xfrm>
            <a:off x="2484438" y="433388"/>
            <a:ext cx="2590800" cy="481311"/>
          </a:xfrm>
          <a:prstGeom prst="rect">
            <a:avLst/>
          </a:prstGeom>
        </p:spPr>
        <p:txBody>
          <a:bodyPr vert="horz" lIns="91440" tIns="45720" rIns="91440" bIns="45720" rtlCol="0"/>
          <a:lstStyle>
            <a:lvl1pPr algn="l">
              <a:defRPr sz="1200"/>
            </a:lvl1pPr>
          </a:lstStyle>
          <a:p>
            <a:r>
              <a:rPr lang="en-US" b="1" dirty="0">
                <a:latin typeface="Arial" panose="020B0604020202020204" pitchFamily="34" charset="0"/>
                <a:cs typeface="Arial" panose="020B0604020202020204" pitchFamily="34" charset="0"/>
              </a:rPr>
              <a:t>New Rules for 2022 Club Taxes</a:t>
            </a:r>
          </a:p>
          <a:p>
            <a:pPr algn="ctr"/>
            <a:r>
              <a:rPr lang="en-US" b="1" dirty="0">
                <a:latin typeface="Arial" panose="020B0604020202020204" pitchFamily="34" charset="0"/>
                <a:cs typeface="Arial" panose="020B0604020202020204" pitchFamily="34" charset="0"/>
              </a:rPr>
              <a:t>Russell Malley</a:t>
            </a:r>
          </a:p>
        </p:txBody>
      </p:sp>
      <p:sp>
        <p:nvSpPr>
          <p:cNvPr id="3" name="Footer Placeholder 2">
            <a:extLst>
              <a:ext uri="{FF2B5EF4-FFF2-40B4-BE49-F238E27FC236}">
                <a16:creationId xmlns:a16="http://schemas.microsoft.com/office/drawing/2014/main" id="{2748644B-DAAA-89AE-A310-E175FD92ADD2}"/>
              </a:ext>
            </a:extLst>
          </p:cNvPr>
          <p:cNvSpPr>
            <a:spLocks noGrp="1"/>
          </p:cNvSpPr>
          <p:nvPr>
            <p:ph type="ftr" sz="quarter" idx="2"/>
          </p:nvPr>
        </p:nvSpPr>
        <p:spPr>
          <a:xfrm>
            <a:off x="609600" y="8686800"/>
            <a:ext cx="1066800" cy="481012"/>
          </a:xfrm>
          <a:prstGeom prst="rect">
            <a:avLst/>
          </a:prstGeom>
        </p:spPr>
        <p:txBody>
          <a:bodyPr vert="horz" lIns="91440" tIns="45720" rIns="91440" bIns="45720" rtlCol="0" anchor="b"/>
          <a:lstStyle>
            <a:lvl1pPr algn="l">
              <a:defRPr sz="1200"/>
            </a:lvl1pPr>
          </a:lstStyle>
          <a:p>
            <a:endParaRPr lang="en-US" dirty="0"/>
          </a:p>
        </p:txBody>
      </p:sp>
      <p:sp>
        <p:nvSpPr>
          <p:cNvPr id="4" name="Slide Number Placeholder 3">
            <a:extLst>
              <a:ext uri="{FF2B5EF4-FFF2-40B4-BE49-F238E27FC236}">
                <a16:creationId xmlns:a16="http://schemas.microsoft.com/office/drawing/2014/main" id="{68E76301-FA7D-0480-161B-ACA5DC396296}"/>
              </a:ext>
            </a:extLst>
          </p:cNvPr>
          <p:cNvSpPr>
            <a:spLocks noGrp="1"/>
          </p:cNvSpPr>
          <p:nvPr>
            <p:ph type="sldNum" sz="quarter" idx="3"/>
          </p:nvPr>
        </p:nvSpPr>
        <p:spPr>
          <a:xfrm>
            <a:off x="3779838" y="8686800"/>
            <a:ext cx="2925762" cy="481012"/>
          </a:xfrm>
          <a:prstGeom prst="rect">
            <a:avLst/>
          </a:prstGeom>
        </p:spPr>
        <p:txBody>
          <a:bodyPr vert="horz" lIns="91440" tIns="45720" rIns="91440" bIns="45720" rtlCol="0" anchor="b"/>
          <a:lstStyle>
            <a:lvl1pPr algn="r">
              <a:defRPr sz="1200"/>
            </a:lvl1pPr>
          </a:lstStyle>
          <a:p>
            <a:fld id="{1AAA9AC6-4655-487C-9B9F-415589B7DE7D}" type="slidenum">
              <a:rPr lang="en-US" smtClean="0"/>
              <a:t>‹#›</a:t>
            </a:fld>
            <a:endParaRPr lang="en-US" dirty="0"/>
          </a:p>
        </p:txBody>
      </p:sp>
    </p:spTree>
    <p:extLst>
      <p:ext uri="{BB962C8B-B14F-4D97-AF65-F5344CB8AC3E}">
        <p14:creationId xmlns:p14="http://schemas.microsoft.com/office/powerpoint/2010/main" val="3696588438"/>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48343" y="297839"/>
            <a:ext cx="2148114" cy="480060"/>
          </a:xfrm>
          <a:prstGeom prst="rect">
            <a:avLst/>
          </a:prstGeom>
        </p:spPr>
        <p:txBody>
          <a:bodyPr vert="horz" lIns="96661" tIns="48331" rIns="96661" bIns="48331" rtlCol="0" anchor="ctr"/>
          <a:lstStyle>
            <a:lvl1pPr algn="l">
              <a:defRPr sz="1200">
                <a:latin typeface="Arial" panose="020B0604020202020204" pitchFamily="34" charset="0"/>
                <a:cs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4005943" y="274314"/>
            <a:ext cx="2960914" cy="480060"/>
          </a:xfrm>
          <a:prstGeom prst="rect">
            <a:avLst/>
          </a:prstGeom>
        </p:spPr>
        <p:txBody>
          <a:bodyPr vert="horz" lIns="96661" tIns="48331" rIns="96661" bIns="48331" rtlCol="0" anchor="ctr"/>
          <a:lstStyle>
            <a:lvl1pPr algn="r">
              <a:defRPr sz="1200" b="1">
                <a:latin typeface="Arial" panose="020B0604020202020204" pitchFamily="34" charset="0"/>
                <a:cs typeface="Arial" panose="020B0604020202020204" pitchFamily="34" charset="0"/>
              </a:defRPr>
            </a:lvl1pPr>
          </a:lstStyle>
          <a:p>
            <a:fld id="{4D607DF2-17BE-4C2C-AFE5-F620D71543FC}" type="slidenum">
              <a:rPr lang="en-US" smtClean="0"/>
              <a:pPr/>
              <a:t>‹#›</a:t>
            </a:fld>
            <a:endParaRPr lang="en-US" dirty="0"/>
          </a:p>
        </p:txBody>
      </p:sp>
      <p:sp>
        <p:nvSpPr>
          <p:cNvPr id="8" name="Slide Image Placeholder 7">
            <a:extLst>
              <a:ext uri="{FF2B5EF4-FFF2-40B4-BE49-F238E27FC236}">
                <a16:creationId xmlns:a16="http://schemas.microsoft.com/office/drawing/2014/main" id="{C44F46AC-8F6F-3742-B0C6-9570EC0E4EFB}"/>
              </a:ext>
            </a:extLst>
          </p:cNvPr>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1440" tIns="45720" rIns="91440" bIns="45720" rtlCol="0" anchor="ctr"/>
          <a:lstStyle/>
          <a:p>
            <a:endParaRPr lang="en-US" dirty="0"/>
          </a:p>
        </p:txBody>
      </p:sp>
      <p:sp>
        <p:nvSpPr>
          <p:cNvPr id="10" name="Notes Placeholder 9">
            <a:extLst>
              <a:ext uri="{FF2B5EF4-FFF2-40B4-BE49-F238E27FC236}">
                <a16:creationId xmlns:a16="http://schemas.microsoft.com/office/drawing/2014/main" id="{4D8C27FA-EE6C-EA47-814A-7060CB4482A7}"/>
              </a:ext>
            </a:extLst>
          </p:cNvPr>
          <p:cNvSpPr>
            <a:spLocks noGrp="1"/>
          </p:cNvSpPr>
          <p:nvPr>
            <p:ph type="body" sz="quarter" idx="3"/>
          </p:nvPr>
        </p:nvSpPr>
        <p:spPr>
          <a:xfrm>
            <a:off x="731764" y="4621414"/>
            <a:ext cx="5851676" cy="37796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90668071"/>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2pPr>
    <a:lvl3pPr marL="9144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3pPr>
    <a:lvl4pPr marL="13716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4pPr>
    <a:lvl5pPr marL="18288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560570"/>
            <a:ext cx="5852160" cy="4320540"/>
          </a:xfrm>
          <a:prstGeom prst="rect">
            <a:avLst/>
          </a:prstGeom>
        </p:spPr>
        <p:txBody>
          <a:bodyPr/>
          <a:lstStyle/>
          <a:p>
            <a:r>
              <a:rPr lang="en-US" dirty="0"/>
              <a:t>Logo Slide </a:t>
            </a:r>
          </a:p>
          <a:p>
            <a:r>
              <a:rPr lang="en-US" dirty="0"/>
              <a:t>Show the logo slide before your show begins / while people are coming in. </a:t>
            </a:r>
          </a:p>
          <a:p>
            <a:r>
              <a:rPr lang="en-US" dirty="0"/>
              <a:t>Please use your chapter’s logo on this slide. </a:t>
            </a:r>
          </a:p>
        </p:txBody>
      </p:sp>
      <p:sp>
        <p:nvSpPr>
          <p:cNvPr id="4" name="Header Placeholder 3"/>
          <p:cNvSpPr>
            <a:spLocks noGrp="1"/>
          </p:cNvSpPr>
          <p:nvPr>
            <p:ph type="hdr" sz="quarter"/>
          </p:nvPr>
        </p:nvSpPr>
        <p:spPr/>
        <p:txBody>
          <a:bodyPr/>
          <a:lstStyle/>
          <a:p>
            <a:endParaRPr lang="en-US" dirty="0"/>
          </a:p>
        </p:txBody>
      </p:sp>
      <p:sp>
        <p:nvSpPr>
          <p:cNvPr id="5" name="Slide Number Placeholder 4"/>
          <p:cNvSpPr>
            <a:spLocks noGrp="1"/>
          </p:cNvSpPr>
          <p:nvPr>
            <p:ph type="sldNum" sz="quarter" idx="5"/>
          </p:nvPr>
        </p:nvSpPr>
        <p:spPr/>
        <p:txBody>
          <a:bodyPr/>
          <a:lstStyle/>
          <a:p>
            <a:fld id="{4D607DF2-17BE-4C2C-AFE5-F620D71543FC}" type="slidenum">
              <a:rPr lang="en-US" smtClean="0"/>
              <a:t>1</a:t>
            </a:fld>
            <a:endParaRPr lang="en-US" dirty="0"/>
          </a:p>
        </p:txBody>
      </p:sp>
    </p:spTree>
    <p:extLst>
      <p:ext uri="{BB962C8B-B14F-4D97-AF65-F5344CB8AC3E}">
        <p14:creationId xmlns:p14="http://schemas.microsoft.com/office/powerpoint/2010/main" val="1672939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560570"/>
            <a:ext cx="5852160" cy="4320540"/>
          </a:xfrm>
          <a:prstGeom prst="rect">
            <a:avLst/>
          </a:prstGeom>
        </p:spPr>
        <p:txBody>
          <a:bodyPr/>
          <a:lstStyle/>
          <a:p>
            <a:r>
              <a:rPr lang="en-US" dirty="0"/>
              <a:t>Main Presentation Title Slide  </a:t>
            </a:r>
          </a:p>
          <a:p>
            <a:r>
              <a:rPr lang="en-US" dirty="0"/>
              <a:t>Showcasing a logo/art  </a:t>
            </a:r>
          </a:p>
        </p:txBody>
      </p:sp>
      <p:sp>
        <p:nvSpPr>
          <p:cNvPr id="4" name="Header Placeholder 3"/>
          <p:cNvSpPr>
            <a:spLocks noGrp="1"/>
          </p:cNvSpPr>
          <p:nvPr>
            <p:ph type="hdr" sz="quarter"/>
          </p:nvPr>
        </p:nvSpPr>
        <p:spPr/>
        <p:txBody>
          <a:bodyPr/>
          <a:lstStyle/>
          <a:p>
            <a:endParaRPr lang="en-US" dirty="0"/>
          </a:p>
        </p:txBody>
      </p:sp>
      <p:sp>
        <p:nvSpPr>
          <p:cNvPr id="5" name="Slide Number Placeholder 4"/>
          <p:cNvSpPr>
            <a:spLocks noGrp="1"/>
          </p:cNvSpPr>
          <p:nvPr>
            <p:ph type="sldNum" sz="quarter" idx="5"/>
          </p:nvPr>
        </p:nvSpPr>
        <p:spPr/>
        <p:txBody>
          <a:bodyPr/>
          <a:lstStyle/>
          <a:p>
            <a:fld id="{4D607DF2-17BE-4C2C-AFE5-F620D71543FC}" type="slidenum">
              <a:rPr lang="en-US" smtClean="0"/>
              <a:t>2</a:t>
            </a:fld>
            <a:endParaRPr lang="en-US" dirty="0"/>
          </a:p>
        </p:txBody>
      </p:sp>
    </p:spTree>
    <p:extLst>
      <p:ext uri="{BB962C8B-B14F-4D97-AF65-F5344CB8AC3E}">
        <p14:creationId xmlns:p14="http://schemas.microsoft.com/office/powerpoint/2010/main" val="32513981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a:prstGeom prst="rect">
            <a:avLst/>
          </a:prstGeom>
        </p:spPr>
      </p:sp>
      <p:sp>
        <p:nvSpPr>
          <p:cNvPr id="3" name="Notes Placeholder 2"/>
          <p:cNvSpPr>
            <a:spLocks noGrp="1"/>
          </p:cNvSpPr>
          <p:nvPr>
            <p:ph type="body" idx="1"/>
          </p:nvPr>
        </p:nvSpPr>
        <p:spPr>
          <a:xfrm>
            <a:off x="731520" y="4560570"/>
            <a:ext cx="5852160" cy="4320540"/>
          </a:xfrm>
          <a:prstGeom prst="rect">
            <a:avLst/>
          </a:prstGeom>
        </p:spPr>
        <p:txBody>
          <a:bodyPr/>
          <a:lstStyle/>
          <a:p>
            <a:r>
              <a:rPr lang="en-US" dirty="0"/>
              <a:t>General Disclaimer Slide.  </a:t>
            </a:r>
          </a:p>
          <a:p>
            <a:r>
              <a:rPr lang="en-US" dirty="0"/>
              <a:t>Note: Please ensure to check the copyright and usage of any image that is used for your slides.  </a:t>
            </a:r>
          </a:p>
        </p:txBody>
      </p:sp>
      <p:sp>
        <p:nvSpPr>
          <p:cNvPr id="4" name="Slide Number Placeholder 3"/>
          <p:cNvSpPr>
            <a:spLocks noGrp="1"/>
          </p:cNvSpPr>
          <p:nvPr>
            <p:ph type="sldNum" sz="quarter" idx="5"/>
          </p:nvPr>
        </p:nvSpPr>
        <p:spPr/>
        <p:txBody>
          <a:bodyPr/>
          <a:lstStyle/>
          <a:p>
            <a:fld id="{4D607DF2-17BE-4C2C-AFE5-F620D71543FC}" type="slidenum">
              <a:rPr lang="en-US" smtClean="0"/>
              <a:t>3</a:t>
            </a:fld>
            <a:endParaRPr lang="en-US" dirty="0"/>
          </a:p>
        </p:txBody>
      </p:sp>
      <p:sp>
        <p:nvSpPr>
          <p:cNvPr id="5" name="Header Placeholder 4">
            <a:extLst>
              <a:ext uri="{FF2B5EF4-FFF2-40B4-BE49-F238E27FC236}">
                <a16:creationId xmlns:a16="http://schemas.microsoft.com/office/drawing/2014/main" id="{8E8CEC49-8D1B-BA4E-BCC8-8055F3BB6B3A}"/>
              </a:ext>
            </a:extLst>
          </p:cNvPr>
          <p:cNvSpPr>
            <a:spLocks noGrp="1"/>
          </p:cNvSpPr>
          <p:nvPr>
            <p:ph type="hdr" sz="quarter"/>
          </p:nvPr>
        </p:nvSpPr>
        <p:spPr/>
        <p:txBody>
          <a:bodyPr/>
          <a:lstStyle/>
          <a:p>
            <a:endParaRPr lang="en-US" dirty="0"/>
          </a:p>
        </p:txBody>
      </p:sp>
    </p:spTree>
    <p:extLst>
      <p:ext uri="{BB962C8B-B14F-4D97-AF65-F5344CB8AC3E}">
        <p14:creationId xmlns:p14="http://schemas.microsoft.com/office/powerpoint/2010/main" val="36430058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Arial" panose="020B0604020202020204" pitchFamily="34" charset="0"/>
                <a:ea typeface="+mn-ea"/>
                <a:cs typeface="Arial" panose="020B0604020202020204" pitchFamily="34" charset="0"/>
              </a:rPr>
              <a:t>Title and Content Slide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Arial" panose="020B0604020202020204" pitchFamily="34" charset="0"/>
                <a:ea typeface="+mn-ea"/>
                <a:cs typeface="Arial" panose="020B0604020202020204" pitchFamily="34" charset="0"/>
              </a:rPr>
              <a:t>The workhorse of the presentation</a:t>
            </a:r>
            <a:endParaRPr lang="en-US" dirty="0"/>
          </a:p>
          <a:p>
            <a:endParaRPr lang="en-US" dirty="0"/>
          </a:p>
        </p:txBody>
      </p:sp>
      <p:sp>
        <p:nvSpPr>
          <p:cNvPr id="4" name="Header Placeholder 3"/>
          <p:cNvSpPr>
            <a:spLocks noGrp="1"/>
          </p:cNvSpPr>
          <p:nvPr>
            <p:ph type="hdr" sz="quarter"/>
          </p:nvPr>
        </p:nvSpPr>
        <p:spPr/>
        <p:txBody>
          <a:bodyPr/>
          <a:lstStyle/>
          <a:p>
            <a:endParaRPr lang="en-US" dirty="0"/>
          </a:p>
        </p:txBody>
      </p:sp>
      <p:sp>
        <p:nvSpPr>
          <p:cNvPr id="5" name="Slide Number Placeholder 4"/>
          <p:cNvSpPr>
            <a:spLocks noGrp="1"/>
          </p:cNvSpPr>
          <p:nvPr>
            <p:ph type="sldNum" sz="quarter" idx="5"/>
          </p:nvPr>
        </p:nvSpPr>
        <p:spPr/>
        <p:txBody>
          <a:bodyPr/>
          <a:lstStyle/>
          <a:p>
            <a:fld id="{4D607DF2-17BE-4C2C-AFE5-F620D71543FC}" type="slidenum">
              <a:rPr lang="en-US" smtClean="0"/>
              <a:pPr/>
              <a:t>4</a:t>
            </a:fld>
            <a:endParaRPr lang="en-US" dirty="0"/>
          </a:p>
        </p:txBody>
      </p:sp>
    </p:spTree>
    <p:extLst>
      <p:ext uri="{BB962C8B-B14F-4D97-AF65-F5344CB8AC3E}">
        <p14:creationId xmlns:p14="http://schemas.microsoft.com/office/powerpoint/2010/main" val="33884255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Slide Number Placeholder 4"/>
          <p:cNvSpPr>
            <a:spLocks noGrp="1"/>
          </p:cNvSpPr>
          <p:nvPr>
            <p:ph type="sldNum" sz="quarter" idx="5"/>
          </p:nvPr>
        </p:nvSpPr>
        <p:spPr/>
        <p:txBody>
          <a:bodyPr/>
          <a:lstStyle/>
          <a:p>
            <a:fld id="{4D607DF2-17BE-4C2C-AFE5-F620D71543FC}" type="slidenum">
              <a:rPr lang="en-US" smtClean="0"/>
              <a:pPr/>
              <a:t>9</a:t>
            </a:fld>
            <a:endParaRPr lang="en-US" dirty="0"/>
          </a:p>
        </p:txBody>
      </p:sp>
    </p:spTree>
    <p:extLst>
      <p:ext uri="{BB962C8B-B14F-4D97-AF65-F5344CB8AC3E}">
        <p14:creationId xmlns:p14="http://schemas.microsoft.com/office/powerpoint/2010/main" val="15240022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End Slide </a:t>
            </a:r>
          </a:p>
          <a:p>
            <a:r>
              <a:rPr lang="en-US" dirty="0"/>
              <a:t>Question and Comments </a:t>
            </a:r>
          </a:p>
        </p:txBody>
      </p:sp>
      <p:sp>
        <p:nvSpPr>
          <p:cNvPr id="4" name="Header Placeholder 3"/>
          <p:cNvSpPr>
            <a:spLocks noGrp="1"/>
          </p:cNvSpPr>
          <p:nvPr>
            <p:ph type="hdr" sz="quarter"/>
          </p:nvPr>
        </p:nvSpPr>
        <p:spPr/>
        <p:txBody>
          <a:bodyPr/>
          <a:lstStyle/>
          <a:p>
            <a:endParaRPr lang="en-US" dirty="0"/>
          </a:p>
        </p:txBody>
      </p:sp>
      <p:sp>
        <p:nvSpPr>
          <p:cNvPr id="5" name="Slide Number Placeholder 4"/>
          <p:cNvSpPr>
            <a:spLocks noGrp="1"/>
          </p:cNvSpPr>
          <p:nvPr>
            <p:ph type="sldNum" sz="quarter" idx="5"/>
          </p:nvPr>
        </p:nvSpPr>
        <p:spPr/>
        <p:txBody>
          <a:bodyPr/>
          <a:lstStyle/>
          <a:p>
            <a:fld id="{4D607DF2-17BE-4C2C-AFE5-F620D71543FC}" type="slidenum">
              <a:rPr lang="en-US" smtClean="0"/>
              <a:pPr/>
              <a:t>16</a:t>
            </a:fld>
            <a:endParaRPr lang="en-US" dirty="0"/>
          </a:p>
        </p:txBody>
      </p:sp>
    </p:spTree>
    <p:extLst>
      <p:ext uri="{BB962C8B-B14F-4D97-AF65-F5344CB8AC3E}">
        <p14:creationId xmlns:p14="http://schemas.microsoft.com/office/powerpoint/2010/main" val="8131535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84F763DB-381D-5F42-8F96-F56C7D4A6B2F}"/>
              </a:ext>
            </a:extLst>
          </p:cNvPr>
          <p:cNvSpPr>
            <a:spLocks noGrp="1"/>
          </p:cNvSpPr>
          <p:nvPr>
            <p:ph type="title" hasCustomPrompt="1"/>
          </p:nvPr>
        </p:nvSpPr>
        <p:spPr>
          <a:xfrm>
            <a:off x="736599" y="865561"/>
            <a:ext cx="10845800" cy="1720573"/>
          </a:xfrm>
        </p:spPr>
        <p:txBody>
          <a:bodyPr anchor="t">
            <a:noAutofit/>
          </a:bodyPr>
          <a:lstStyle>
            <a:lvl1pPr algn="l">
              <a:defRPr sz="5000">
                <a:solidFill>
                  <a:schemeClr val="tx2"/>
                </a:solidFill>
              </a:defRPr>
            </a:lvl1pPr>
          </a:lstStyle>
          <a:p>
            <a:r>
              <a:rPr lang="en-US" dirty="0"/>
              <a:t>Click to edit master title style</a:t>
            </a:r>
            <a:br>
              <a:rPr lang="en-US" dirty="0"/>
            </a:br>
            <a:r>
              <a:rPr lang="en-US" dirty="0"/>
              <a:t>Line 2</a:t>
            </a:r>
          </a:p>
        </p:txBody>
      </p:sp>
      <p:sp>
        <p:nvSpPr>
          <p:cNvPr id="6" name="Subtitle 2">
            <a:extLst>
              <a:ext uri="{FF2B5EF4-FFF2-40B4-BE49-F238E27FC236}">
                <a16:creationId xmlns:a16="http://schemas.microsoft.com/office/drawing/2014/main" id="{7579FC1D-CA26-5148-8EC6-3AB24E19DCAE}"/>
              </a:ext>
            </a:extLst>
          </p:cNvPr>
          <p:cNvSpPr>
            <a:spLocks noGrp="1"/>
          </p:cNvSpPr>
          <p:nvPr>
            <p:ph type="subTitle" idx="1"/>
          </p:nvPr>
        </p:nvSpPr>
        <p:spPr>
          <a:xfrm>
            <a:off x="736599" y="2637549"/>
            <a:ext cx="6984999" cy="1063623"/>
          </a:xfrm>
        </p:spPr>
        <p:txBody>
          <a:bodyPr anchor="t">
            <a:normAutofit/>
          </a:bodyPr>
          <a:lstStyle>
            <a:lvl1pPr marL="0" indent="0" algn="l">
              <a:buNone/>
              <a:defRPr sz="4000" b="0">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0" name="Picture Placeholder 4">
            <a:extLst>
              <a:ext uri="{FF2B5EF4-FFF2-40B4-BE49-F238E27FC236}">
                <a16:creationId xmlns:a16="http://schemas.microsoft.com/office/drawing/2014/main" id="{44E97CE0-79EA-814D-919F-EF3A12B9CC82}"/>
              </a:ext>
            </a:extLst>
          </p:cNvPr>
          <p:cNvSpPr>
            <a:spLocks noGrp="1"/>
          </p:cNvSpPr>
          <p:nvPr>
            <p:ph type="pic" sz="quarter" idx="15"/>
          </p:nvPr>
        </p:nvSpPr>
        <p:spPr>
          <a:xfrm>
            <a:off x="8077200" y="2637549"/>
            <a:ext cx="3505200" cy="3733800"/>
          </a:xfrm>
        </p:spPr>
        <p:txBody>
          <a:bodyPr/>
          <a:lstStyle/>
          <a:p>
            <a:r>
              <a:rPr lang="en-US" dirty="0"/>
              <a:t>Click icon to add picture</a:t>
            </a:r>
          </a:p>
        </p:txBody>
      </p:sp>
      <p:sp>
        <p:nvSpPr>
          <p:cNvPr id="11" name="Text Placeholder 9">
            <a:extLst>
              <a:ext uri="{FF2B5EF4-FFF2-40B4-BE49-F238E27FC236}">
                <a16:creationId xmlns:a16="http://schemas.microsoft.com/office/drawing/2014/main" id="{69FEEBB7-13DD-3B47-A51C-A6E3161036CD}"/>
              </a:ext>
            </a:extLst>
          </p:cNvPr>
          <p:cNvSpPr>
            <a:spLocks noGrp="1"/>
          </p:cNvSpPr>
          <p:nvPr>
            <p:ph type="body" sz="quarter" idx="25" hasCustomPrompt="1"/>
          </p:nvPr>
        </p:nvSpPr>
        <p:spPr>
          <a:xfrm>
            <a:off x="736599" y="4612873"/>
            <a:ext cx="6984999" cy="759780"/>
          </a:xfrm>
        </p:spPr>
        <p:txBody>
          <a:bodyPr>
            <a:noAutofit/>
          </a:bodyPr>
          <a:lstStyle>
            <a:lvl1pPr marL="0" indent="0" algn="l">
              <a:buNone/>
              <a:defRPr sz="2600" b="1">
                <a:solidFill>
                  <a:schemeClr val="tx2"/>
                </a:solidFill>
              </a:defRPr>
            </a:lvl1pPr>
          </a:lstStyle>
          <a:p>
            <a:pPr lvl="0"/>
            <a:r>
              <a:rPr lang="en-US" dirty="0"/>
              <a:t>Click to edit master text</a:t>
            </a:r>
          </a:p>
        </p:txBody>
      </p:sp>
      <p:sp>
        <p:nvSpPr>
          <p:cNvPr id="13" name="Text Placeholder 9">
            <a:extLst>
              <a:ext uri="{FF2B5EF4-FFF2-40B4-BE49-F238E27FC236}">
                <a16:creationId xmlns:a16="http://schemas.microsoft.com/office/drawing/2014/main" id="{AB12461C-52F7-5E4C-8083-15B5F06FA056}"/>
              </a:ext>
            </a:extLst>
          </p:cNvPr>
          <p:cNvSpPr>
            <a:spLocks noGrp="1"/>
          </p:cNvSpPr>
          <p:nvPr>
            <p:ph type="body" sz="quarter" idx="26" hasCustomPrompt="1"/>
          </p:nvPr>
        </p:nvSpPr>
        <p:spPr>
          <a:xfrm>
            <a:off x="736600" y="5372653"/>
            <a:ext cx="6985000" cy="1180547"/>
          </a:xfrm>
        </p:spPr>
        <p:txBody>
          <a:bodyPr anchor="t">
            <a:noAutofit/>
          </a:bodyPr>
          <a:lstStyle>
            <a:lvl1pPr marL="0" indent="0" algn="l">
              <a:buNone/>
              <a:defRPr sz="2000">
                <a:solidFill>
                  <a:schemeClr val="accent3"/>
                </a:solidFill>
              </a:defRPr>
            </a:lvl1pPr>
          </a:lstStyle>
          <a:p>
            <a:pPr lvl="0"/>
            <a:r>
              <a:rPr lang="en-US" dirty="0"/>
              <a:t>Click to edit master text</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l">
              <a:defRPr>
                <a:solidFill>
                  <a:schemeClr val="tx2"/>
                </a:solidFill>
              </a:defRPr>
            </a:lvl1pPr>
          </a:lstStyle>
          <a:p>
            <a:r>
              <a:rPr lang="en-US" dirty="0"/>
              <a:t>Click to edit master </a:t>
            </a:r>
            <a:br>
              <a:rPr lang="en-US" dirty="0"/>
            </a:br>
            <a:r>
              <a:rPr lang="en-US" dirty="0"/>
              <a:t>title style</a:t>
            </a:r>
          </a:p>
        </p:txBody>
      </p:sp>
      <p:sp>
        <p:nvSpPr>
          <p:cNvPr id="3" name="Content Placeholder 2"/>
          <p:cNvSpPr>
            <a:spLocks noGrp="1"/>
          </p:cNvSpPr>
          <p:nvPr>
            <p:ph idx="1" hasCustomPrompt="1"/>
          </p:nvPr>
        </p:nvSpPr>
        <p:spPr/>
        <p:txBody>
          <a:bodyPr>
            <a:normAutofit/>
          </a:bodyPr>
          <a:lstStyle>
            <a:lvl1pPr marL="457200" marR="0" indent="-457200" algn="l" defTabSz="914400" rtl="0" eaLnBrk="1" fontAlgn="auto" latinLnBrk="0" hangingPunct="1">
              <a:lnSpc>
                <a:spcPct val="100000"/>
              </a:lnSpc>
              <a:spcBef>
                <a:spcPct val="20000"/>
              </a:spcBef>
              <a:spcAft>
                <a:spcPts val="0"/>
              </a:spcAft>
              <a:buClrTx/>
              <a:buSzPct val="85000"/>
              <a:buFont typeface="Arial" panose="020B0604020202020204" pitchFamily="34" charset="0"/>
              <a:buChar char="•"/>
              <a:tabLst/>
              <a:defRPr sz="3200">
                <a:solidFill>
                  <a:srgbClr val="212121"/>
                </a:solidFill>
              </a:defRPr>
            </a:lvl1pPr>
            <a:lvl2pPr>
              <a:buClrTx/>
              <a:defRPr sz="2400"/>
            </a:lvl2pPr>
            <a:lvl3pPr>
              <a:buClrTx/>
              <a:defRPr sz="2000"/>
            </a:lvl3pPr>
            <a:lvl4pPr>
              <a:buClrTx/>
              <a:defRPr sz="1800"/>
            </a:lvl4pPr>
            <a:lvl5pPr>
              <a:buClrTx/>
              <a:defRPr sz="1600"/>
            </a:lvl5pPr>
          </a:lstStyle>
          <a:p>
            <a:pPr lvl="0"/>
            <a:r>
              <a:rPr lang="en-US" dirty="0"/>
              <a:t>Click to edit master text styles</a:t>
            </a:r>
          </a:p>
          <a:p>
            <a:pPr marL="457200" marR="0" lvl="0" indent="-457200" algn="l" defTabSz="914400" rtl="0" eaLnBrk="1" fontAlgn="auto" latinLnBrk="0" hangingPunct="1">
              <a:lnSpc>
                <a:spcPct val="100000"/>
              </a:lnSpc>
              <a:spcBef>
                <a:spcPct val="20000"/>
              </a:spcBef>
              <a:spcAft>
                <a:spcPts val="0"/>
              </a:spcAft>
              <a:buClrTx/>
              <a:buSzPct val="85000"/>
              <a:buFont typeface="Arial" panose="020B0604020202020204" pitchFamily="34" charset="0"/>
              <a:buChar char="•"/>
              <a:tabLst/>
              <a:defRPr/>
            </a:pPr>
            <a:r>
              <a:rPr lang="en-US" dirty="0"/>
              <a:t>Click to edit master text styles</a:t>
            </a:r>
          </a:p>
          <a:p>
            <a:pPr marL="457200" marR="0" lvl="0" indent="-457200" algn="l" defTabSz="914400" rtl="0" eaLnBrk="1" fontAlgn="auto" latinLnBrk="0" hangingPunct="1">
              <a:lnSpc>
                <a:spcPct val="100000"/>
              </a:lnSpc>
              <a:spcBef>
                <a:spcPct val="20000"/>
              </a:spcBef>
              <a:spcAft>
                <a:spcPts val="0"/>
              </a:spcAft>
              <a:buClrTx/>
              <a:buSzPct val="85000"/>
              <a:buFont typeface="Arial" panose="020B0604020202020204" pitchFamily="34" charset="0"/>
              <a:buChar char="•"/>
              <a:tabLst/>
              <a:defRPr/>
            </a:pPr>
            <a:r>
              <a:rPr lang="en-US" dirty="0"/>
              <a:t>Click to edit master text styles</a:t>
            </a:r>
          </a:p>
          <a:p>
            <a:pPr lvl="0"/>
            <a:endParaRPr lang="en-US" dirty="0"/>
          </a:p>
          <a:p>
            <a:pPr lvl="0"/>
            <a:endParaRPr lang="en-US" dirty="0"/>
          </a:p>
          <a:p>
            <a:pPr lvl="0"/>
            <a:endParaRPr lang="en-US" dirty="0"/>
          </a:p>
        </p:txBody>
      </p:sp>
      <p:sp>
        <p:nvSpPr>
          <p:cNvPr id="6" name="Slide Number Placeholder 5"/>
          <p:cNvSpPr>
            <a:spLocks noGrp="1"/>
          </p:cNvSpPr>
          <p:nvPr>
            <p:ph type="sldNum" sz="quarter" idx="12"/>
          </p:nvPr>
        </p:nvSpPr>
        <p:spPr/>
        <p:txBody>
          <a:bodyPr/>
          <a:lstStyle>
            <a:lvl1pPr>
              <a:defRPr sz="1800" b="1"/>
            </a:lvl1pPr>
          </a:lstStyle>
          <a:p>
            <a:fld id="{B7C7DEAE-B1FF-4F0D-9790-23B38FF51CAA}" type="slidenum">
              <a:rPr lang="en-US" smtClean="0"/>
              <a:pPr/>
              <a:t>‹#›</a:t>
            </a:fld>
            <a:endParaRPr lang="en-US" dirty="0"/>
          </a:p>
        </p:txBody>
      </p:sp>
    </p:spTree>
    <p:extLst>
      <p:ext uri="{BB962C8B-B14F-4D97-AF65-F5344CB8AC3E}">
        <p14:creationId xmlns:p14="http://schemas.microsoft.com/office/powerpoint/2010/main" val="119350842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py &amp;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DD7BC-B0EC-174E-AB36-09C2D4373083}"/>
              </a:ext>
            </a:extLst>
          </p:cNvPr>
          <p:cNvSpPr>
            <a:spLocks noGrp="1"/>
          </p:cNvSpPr>
          <p:nvPr>
            <p:ph type="title" hasCustomPrompt="1"/>
          </p:nvPr>
        </p:nvSpPr>
        <p:spPr/>
        <p:txBody>
          <a:bodyPr/>
          <a:lstStyle>
            <a:lvl1pPr>
              <a:defRPr>
                <a:solidFill>
                  <a:schemeClr val="tx2"/>
                </a:solidFill>
              </a:defRPr>
            </a:lvl1pPr>
          </a:lstStyle>
          <a:p>
            <a:r>
              <a:rPr lang="en-US" dirty="0"/>
              <a:t>Click to edit master </a:t>
            </a:r>
            <a:br>
              <a:rPr lang="en-US" dirty="0"/>
            </a:br>
            <a:r>
              <a:rPr lang="en-US" dirty="0"/>
              <a:t>title style</a:t>
            </a:r>
          </a:p>
        </p:txBody>
      </p:sp>
      <p:sp>
        <p:nvSpPr>
          <p:cNvPr id="3" name="Slide Number Placeholder 2">
            <a:extLst>
              <a:ext uri="{FF2B5EF4-FFF2-40B4-BE49-F238E27FC236}">
                <a16:creationId xmlns:a16="http://schemas.microsoft.com/office/drawing/2014/main" id="{45E58013-15DC-BC42-B102-74594DECE57A}"/>
              </a:ext>
            </a:extLst>
          </p:cNvPr>
          <p:cNvSpPr>
            <a:spLocks noGrp="1"/>
          </p:cNvSpPr>
          <p:nvPr>
            <p:ph type="sldNum" sz="quarter" idx="10"/>
          </p:nvPr>
        </p:nvSpPr>
        <p:spPr/>
        <p:txBody>
          <a:bodyPr/>
          <a:lstStyle>
            <a:lvl1pPr>
              <a:defRPr sz="1800" b="1"/>
            </a:lvl1pPr>
          </a:lstStyle>
          <a:p>
            <a:r>
              <a:rPr lang="en-US" dirty="0"/>
              <a:t> </a:t>
            </a:r>
            <a:fld id="{B7C7DEAE-B1FF-4F0D-9790-23B38FF51CAA}" type="slidenum">
              <a:rPr lang="en-US" smtClean="0"/>
              <a:pPr/>
              <a:t>‹#›</a:t>
            </a:fld>
            <a:endParaRPr lang="en-US" dirty="0"/>
          </a:p>
        </p:txBody>
      </p:sp>
      <p:sp>
        <p:nvSpPr>
          <p:cNvPr id="7" name="Picture Placeholder 6">
            <a:extLst>
              <a:ext uri="{FF2B5EF4-FFF2-40B4-BE49-F238E27FC236}">
                <a16:creationId xmlns:a16="http://schemas.microsoft.com/office/drawing/2014/main" id="{5F6B4C6F-CF21-A44E-A31A-3131E974CD06}"/>
              </a:ext>
            </a:extLst>
          </p:cNvPr>
          <p:cNvSpPr>
            <a:spLocks noGrp="1"/>
          </p:cNvSpPr>
          <p:nvPr>
            <p:ph type="pic" sz="quarter" idx="11"/>
          </p:nvPr>
        </p:nvSpPr>
        <p:spPr>
          <a:xfrm>
            <a:off x="7270750" y="2057400"/>
            <a:ext cx="4311650" cy="4419600"/>
          </a:xfrm>
        </p:spPr>
        <p:txBody>
          <a:bodyPr/>
          <a:lstStyle>
            <a:lvl1pPr>
              <a:defRPr>
                <a:solidFill>
                  <a:schemeClr val="bg1">
                    <a:lumMod val="10000"/>
                  </a:schemeClr>
                </a:solidFill>
              </a:defRPr>
            </a:lvl1pPr>
          </a:lstStyle>
          <a:p>
            <a:r>
              <a:rPr lang="en-US" dirty="0"/>
              <a:t>Click icon to add picture</a:t>
            </a:r>
          </a:p>
        </p:txBody>
      </p:sp>
      <p:sp>
        <p:nvSpPr>
          <p:cNvPr id="8" name="Content Placeholder 2">
            <a:extLst>
              <a:ext uri="{FF2B5EF4-FFF2-40B4-BE49-F238E27FC236}">
                <a16:creationId xmlns:a16="http://schemas.microsoft.com/office/drawing/2014/main" id="{AC9BEDB9-EBFF-E949-8BFF-94FAC3ABA1CB}"/>
              </a:ext>
            </a:extLst>
          </p:cNvPr>
          <p:cNvSpPr>
            <a:spLocks noGrp="1"/>
          </p:cNvSpPr>
          <p:nvPr>
            <p:ph idx="1" hasCustomPrompt="1"/>
          </p:nvPr>
        </p:nvSpPr>
        <p:spPr>
          <a:xfrm>
            <a:off x="617620" y="2057400"/>
            <a:ext cx="6392779" cy="4419600"/>
          </a:xfrm>
        </p:spPr>
        <p:txBody>
          <a:bodyPr>
            <a:normAutofit/>
          </a:bodyPr>
          <a:lstStyle>
            <a:lvl1pPr marL="0" indent="0" algn="l">
              <a:buClrTx/>
              <a:buNone/>
              <a:defRPr sz="3200">
                <a:solidFill>
                  <a:schemeClr val="accent3">
                    <a:lumMod val="50000"/>
                  </a:schemeClr>
                </a:solidFill>
              </a:defRPr>
            </a:lvl1pPr>
            <a:lvl2pPr>
              <a:buClrTx/>
              <a:defRPr sz="2400"/>
            </a:lvl2pPr>
            <a:lvl3pPr>
              <a:buClrTx/>
              <a:defRPr sz="2000"/>
            </a:lvl3pPr>
            <a:lvl4pPr>
              <a:buClrTx/>
              <a:defRPr sz="1800"/>
            </a:lvl4pPr>
            <a:lvl5pPr>
              <a:buClrTx/>
              <a:defRPr sz="1600"/>
            </a:lvl5pPr>
          </a:lstStyle>
          <a:p>
            <a:pPr lvl="0"/>
            <a:r>
              <a:rPr lang="en-US" dirty="0"/>
              <a:t>Click to edit master text styles</a:t>
            </a:r>
          </a:p>
        </p:txBody>
      </p:sp>
    </p:spTree>
    <p:extLst>
      <p:ext uri="{BB962C8B-B14F-4D97-AF65-F5344CB8AC3E}">
        <p14:creationId xmlns:p14="http://schemas.microsoft.com/office/powerpoint/2010/main" val="33356138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US" dirty="0"/>
              <a:t>Click to edit master title style</a:t>
            </a:r>
          </a:p>
        </p:txBody>
      </p:sp>
      <p:sp>
        <p:nvSpPr>
          <p:cNvPr id="4" name="Content Placeholder 3"/>
          <p:cNvSpPr>
            <a:spLocks noGrp="1"/>
          </p:cNvSpPr>
          <p:nvPr>
            <p:ph sz="half" idx="2" hasCustomPrompt="1"/>
          </p:nvPr>
        </p:nvSpPr>
        <p:spPr>
          <a:xfrm>
            <a:off x="609600" y="1981200"/>
            <a:ext cx="5242560" cy="4452938"/>
          </a:xfrm>
        </p:spPr>
        <p:txBody>
          <a:bodyPr/>
          <a:lstStyle>
            <a:lvl1pPr>
              <a:defRPr sz="3200">
                <a:solidFill>
                  <a:srgbClr val="212121"/>
                </a:solidFill>
              </a:defRPr>
            </a:lvl1pPr>
            <a:lvl2pPr>
              <a:defRPr sz="3000">
                <a:solidFill>
                  <a:srgbClr val="212121"/>
                </a:solidFill>
              </a:defRPr>
            </a:lvl2pPr>
            <a:lvl3pPr>
              <a:defRPr sz="2800">
                <a:solidFill>
                  <a:srgbClr val="212121"/>
                </a:solidFill>
              </a:defRPr>
            </a:lvl3pPr>
            <a:lvl4pPr>
              <a:defRPr sz="2600">
                <a:solidFill>
                  <a:srgbClr val="212121"/>
                </a:solidFill>
              </a:defRPr>
            </a:lvl4pPr>
            <a:lvl5pPr>
              <a:defRPr sz="2400">
                <a:solidFill>
                  <a:srgbClr val="21212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2"/>
          </p:nvPr>
        </p:nvSpPr>
        <p:spPr/>
        <p:txBody>
          <a:bodyPr/>
          <a:lstStyle>
            <a:lvl1pPr>
              <a:defRPr sz="1800" b="1"/>
            </a:lvl1pPr>
          </a:lstStyle>
          <a:p>
            <a:fld id="{B7C7DEAE-B1FF-4F0D-9790-23B38FF51CAA}" type="slidenum">
              <a:rPr lang="en-US" smtClean="0"/>
              <a:pPr/>
              <a:t>‹#›</a:t>
            </a:fld>
            <a:endParaRPr lang="en-US" dirty="0"/>
          </a:p>
        </p:txBody>
      </p:sp>
      <p:sp>
        <p:nvSpPr>
          <p:cNvPr id="10" name="Content Placeholder 3">
            <a:extLst>
              <a:ext uri="{FF2B5EF4-FFF2-40B4-BE49-F238E27FC236}">
                <a16:creationId xmlns:a16="http://schemas.microsoft.com/office/drawing/2014/main" id="{AAA5E881-B333-834D-974B-14E818844478}"/>
              </a:ext>
            </a:extLst>
          </p:cNvPr>
          <p:cNvSpPr>
            <a:spLocks noGrp="1"/>
          </p:cNvSpPr>
          <p:nvPr>
            <p:ph sz="half" idx="13" hasCustomPrompt="1"/>
          </p:nvPr>
        </p:nvSpPr>
        <p:spPr>
          <a:xfrm>
            <a:off x="6339840" y="1981200"/>
            <a:ext cx="5242560" cy="4495800"/>
          </a:xfrm>
        </p:spPr>
        <p:txBody>
          <a:bodyPr/>
          <a:lstStyle>
            <a:lvl1pPr>
              <a:defRPr sz="3200">
                <a:solidFill>
                  <a:srgbClr val="212121"/>
                </a:solidFill>
              </a:defRPr>
            </a:lvl1pPr>
            <a:lvl2pPr>
              <a:defRPr sz="3000">
                <a:solidFill>
                  <a:srgbClr val="212121"/>
                </a:solidFill>
              </a:defRPr>
            </a:lvl2pPr>
            <a:lvl3pPr>
              <a:defRPr sz="2800">
                <a:solidFill>
                  <a:srgbClr val="212121"/>
                </a:solidFill>
              </a:defRPr>
            </a:lvl3pPr>
            <a:lvl4pPr>
              <a:defRPr sz="2600">
                <a:solidFill>
                  <a:srgbClr val="212121"/>
                </a:solidFill>
              </a:defRPr>
            </a:lvl4pPr>
            <a:lvl5pPr>
              <a:defRPr sz="2400">
                <a:solidFill>
                  <a:srgbClr val="21212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397887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US" dirty="0"/>
              <a:t>Click to edit master</a:t>
            </a:r>
            <a:br>
              <a:rPr lang="en-US" dirty="0"/>
            </a:br>
            <a:r>
              <a:rPr lang="en-US" dirty="0"/>
              <a:t> title style</a:t>
            </a:r>
          </a:p>
        </p:txBody>
      </p:sp>
      <p:sp>
        <p:nvSpPr>
          <p:cNvPr id="3" name="Text Placeholder 2"/>
          <p:cNvSpPr>
            <a:spLocks noGrp="1"/>
          </p:cNvSpPr>
          <p:nvPr>
            <p:ph type="body" idx="1" hasCustomPrompt="1"/>
          </p:nvPr>
        </p:nvSpPr>
        <p:spPr>
          <a:xfrm>
            <a:off x="609600" y="1798638"/>
            <a:ext cx="5242560" cy="639762"/>
          </a:xfrm>
          <a:noFill/>
          <a:ln>
            <a:noFill/>
          </a:ln>
          <a:effectLst/>
        </p:spPr>
        <p:style>
          <a:lnRef idx="3">
            <a:schemeClr val="lt1"/>
          </a:lnRef>
          <a:fillRef idx="1">
            <a:schemeClr val="accent2"/>
          </a:fillRef>
          <a:effectRef idx="1">
            <a:schemeClr val="accent2"/>
          </a:effectRef>
          <a:fontRef idx="none"/>
        </p:style>
        <p:txBody>
          <a:bodyPr anchor="ctr">
            <a:noAutofit/>
          </a:bodyPr>
          <a:lstStyle>
            <a:lvl1pPr marL="0" indent="0" algn="ctr">
              <a:buNone/>
              <a:defRPr sz="2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hasCustomPrompt="1"/>
          </p:nvPr>
        </p:nvSpPr>
        <p:spPr>
          <a:xfrm>
            <a:off x="609600" y="2438400"/>
            <a:ext cx="5242560" cy="3951288"/>
          </a:xfrm>
        </p:spPr>
        <p:txBody>
          <a:bodyPr/>
          <a:lstStyle>
            <a:lvl1pPr>
              <a:defRPr sz="3200">
                <a:solidFill>
                  <a:srgbClr val="212121"/>
                </a:solidFill>
              </a:defRPr>
            </a:lvl1pPr>
            <a:lvl2pPr>
              <a:defRPr sz="3000">
                <a:solidFill>
                  <a:srgbClr val="212121"/>
                </a:solidFill>
              </a:defRPr>
            </a:lvl2pPr>
            <a:lvl3pPr>
              <a:defRPr sz="2800">
                <a:solidFill>
                  <a:srgbClr val="212121"/>
                </a:solidFill>
              </a:defRPr>
            </a:lvl3pPr>
            <a:lvl4pPr>
              <a:defRPr sz="2600">
                <a:solidFill>
                  <a:srgbClr val="212121"/>
                </a:solidFill>
              </a:defRPr>
            </a:lvl4pPr>
            <a:lvl5pPr>
              <a:defRPr sz="2400">
                <a:solidFill>
                  <a:srgbClr val="21212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6339840" y="1874838"/>
            <a:ext cx="5242560" cy="639762"/>
          </a:xfrm>
          <a:noFill/>
          <a:ln>
            <a:noFill/>
          </a:ln>
          <a:effectLst/>
        </p:spPr>
        <p:style>
          <a:lnRef idx="3">
            <a:schemeClr val="lt1"/>
          </a:lnRef>
          <a:fillRef idx="1">
            <a:schemeClr val="accent2"/>
          </a:fillRef>
          <a:effectRef idx="1">
            <a:schemeClr val="accent2"/>
          </a:effectRef>
          <a:fontRef idx="none"/>
        </p:style>
        <p:txBody>
          <a:bodyPr anchor="ctr">
            <a:noAutofit/>
          </a:bodyPr>
          <a:lstStyle>
            <a:lvl1pPr marL="0" indent="0" algn="ctr">
              <a:buNone/>
              <a:defRPr lang="en-US" sz="2400" b="1" kern="1200" dirty="0" smtClean="0">
                <a:solidFill>
                  <a:schemeClr val="accent3"/>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9" name="Slide Number Placeholder 8"/>
          <p:cNvSpPr>
            <a:spLocks noGrp="1"/>
          </p:cNvSpPr>
          <p:nvPr>
            <p:ph type="sldNum" sz="quarter" idx="12"/>
          </p:nvPr>
        </p:nvSpPr>
        <p:spPr/>
        <p:txBody>
          <a:bodyPr/>
          <a:lstStyle>
            <a:lvl1pPr>
              <a:defRPr sz="1800" b="1"/>
            </a:lvl1pPr>
          </a:lstStyle>
          <a:p>
            <a:fld id="{B7C7DEAE-B1FF-4F0D-9790-23B38FF51CAA}" type="slidenum">
              <a:rPr lang="en-US" smtClean="0"/>
              <a:pPr/>
              <a:t>‹#›</a:t>
            </a:fld>
            <a:endParaRPr lang="en-US" dirty="0"/>
          </a:p>
        </p:txBody>
      </p:sp>
      <p:cxnSp>
        <p:nvCxnSpPr>
          <p:cNvPr id="11" name="Straight Connector 10"/>
          <p:cNvCxnSpPr/>
          <p:nvPr/>
        </p:nvCxnSpPr>
        <p:spPr>
          <a:xfrm rot="5400000">
            <a:off x="3741949" y="4045691"/>
            <a:ext cx="4709160" cy="106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Content Placeholder 3">
            <a:extLst>
              <a:ext uri="{FF2B5EF4-FFF2-40B4-BE49-F238E27FC236}">
                <a16:creationId xmlns:a16="http://schemas.microsoft.com/office/drawing/2014/main" id="{AAA5E881-B333-834D-974B-14E818844478}"/>
              </a:ext>
            </a:extLst>
          </p:cNvPr>
          <p:cNvSpPr>
            <a:spLocks noGrp="1"/>
          </p:cNvSpPr>
          <p:nvPr>
            <p:ph sz="half" idx="13" hasCustomPrompt="1"/>
          </p:nvPr>
        </p:nvSpPr>
        <p:spPr>
          <a:xfrm>
            <a:off x="6339840" y="2481262"/>
            <a:ext cx="5242560" cy="3951288"/>
          </a:xfrm>
        </p:spPr>
        <p:txBody>
          <a:bodyPr/>
          <a:lstStyle>
            <a:lvl1pPr>
              <a:defRPr sz="3200">
                <a:solidFill>
                  <a:srgbClr val="212121"/>
                </a:solidFill>
              </a:defRPr>
            </a:lvl1pPr>
            <a:lvl2pPr>
              <a:defRPr sz="3000">
                <a:solidFill>
                  <a:srgbClr val="212121"/>
                </a:solidFill>
              </a:defRPr>
            </a:lvl2pPr>
            <a:lvl3pPr>
              <a:defRPr sz="2800">
                <a:solidFill>
                  <a:srgbClr val="212121"/>
                </a:solidFill>
              </a:defRPr>
            </a:lvl3pPr>
            <a:lvl4pPr>
              <a:defRPr sz="2600">
                <a:solidFill>
                  <a:srgbClr val="212121"/>
                </a:solidFill>
              </a:defRPr>
            </a:lvl4pPr>
            <a:lvl5pPr>
              <a:defRPr sz="2400">
                <a:solidFill>
                  <a:srgbClr val="21212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sz="1800" b="1"/>
            </a:lvl1pPr>
          </a:lstStyle>
          <a:p>
            <a:fld id="{B7C7DEAE-B1FF-4F0D-9790-23B38FF51CAA}" type="slidenum">
              <a:rPr lang="en-US" smtClean="0"/>
              <a:pPr/>
              <a:t>‹#›</a:t>
            </a:fld>
            <a:endParaRPr lang="en-US" dirty="0"/>
          </a:p>
        </p:txBody>
      </p:sp>
    </p:spTree>
    <p:extLst>
      <p:ext uri="{BB962C8B-B14F-4D97-AF65-F5344CB8AC3E}">
        <p14:creationId xmlns:p14="http://schemas.microsoft.com/office/powerpoint/2010/main" val="85350228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84F763DB-381D-5F42-8F96-F56C7D4A6B2F}"/>
              </a:ext>
            </a:extLst>
          </p:cNvPr>
          <p:cNvSpPr>
            <a:spLocks noGrp="1"/>
          </p:cNvSpPr>
          <p:nvPr>
            <p:ph type="title" hasCustomPrompt="1"/>
          </p:nvPr>
        </p:nvSpPr>
        <p:spPr>
          <a:xfrm>
            <a:off x="736599" y="865561"/>
            <a:ext cx="10845800" cy="1720573"/>
          </a:xfrm>
        </p:spPr>
        <p:txBody>
          <a:bodyPr anchor="t">
            <a:noAutofit/>
          </a:bodyPr>
          <a:lstStyle>
            <a:lvl1pPr algn="l">
              <a:defRPr sz="5000">
                <a:solidFill>
                  <a:schemeClr val="tx2"/>
                </a:solidFill>
              </a:defRPr>
            </a:lvl1pPr>
          </a:lstStyle>
          <a:p>
            <a:r>
              <a:rPr lang="en-US" dirty="0"/>
              <a:t>Click to edit master title style</a:t>
            </a:r>
            <a:br>
              <a:rPr lang="en-US" dirty="0"/>
            </a:br>
            <a:r>
              <a:rPr lang="en-US" dirty="0"/>
              <a:t>Line 2</a:t>
            </a:r>
          </a:p>
        </p:txBody>
      </p:sp>
      <p:sp>
        <p:nvSpPr>
          <p:cNvPr id="6" name="Subtitle 2">
            <a:extLst>
              <a:ext uri="{FF2B5EF4-FFF2-40B4-BE49-F238E27FC236}">
                <a16:creationId xmlns:a16="http://schemas.microsoft.com/office/drawing/2014/main" id="{7579FC1D-CA26-5148-8EC6-3AB24E19DCAE}"/>
              </a:ext>
            </a:extLst>
          </p:cNvPr>
          <p:cNvSpPr>
            <a:spLocks noGrp="1"/>
          </p:cNvSpPr>
          <p:nvPr>
            <p:ph type="subTitle" idx="1"/>
          </p:nvPr>
        </p:nvSpPr>
        <p:spPr>
          <a:xfrm>
            <a:off x="736599" y="2637549"/>
            <a:ext cx="6984999" cy="1063623"/>
          </a:xfrm>
        </p:spPr>
        <p:txBody>
          <a:bodyPr anchor="t">
            <a:normAutofit/>
          </a:bodyPr>
          <a:lstStyle>
            <a:lvl1pPr marL="0" indent="0" algn="l">
              <a:buNone/>
              <a:defRPr sz="4000" b="0">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0" name="Picture Placeholder 4">
            <a:extLst>
              <a:ext uri="{FF2B5EF4-FFF2-40B4-BE49-F238E27FC236}">
                <a16:creationId xmlns:a16="http://schemas.microsoft.com/office/drawing/2014/main" id="{44E97CE0-79EA-814D-919F-EF3A12B9CC82}"/>
              </a:ext>
            </a:extLst>
          </p:cNvPr>
          <p:cNvSpPr>
            <a:spLocks noGrp="1"/>
          </p:cNvSpPr>
          <p:nvPr>
            <p:ph type="pic" sz="quarter" idx="15"/>
          </p:nvPr>
        </p:nvSpPr>
        <p:spPr>
          <a:xfrm>
            <a:off x="8077200" y="2637549"/>
            <a:ext cx="3505200" cy="3733800"/>
          </a:xfrm>
        </p:spPr>
        <p:txBody>
          <a:bodyPr/>
          <a:lstStyle/>
          <a:p>
            <a:r>
              <a:rPr lang="en-US" dirty="0"/>
              <a:t>Click icon to add picture</a:t>
            </a:r>
          </a:p>
        </p:txBody>
      </p:sp>
      <p:sp>
        <p:nvSpPr>
          <p:cNvPr id="11" name="Text Placeholder 9">
            <a:extLst>
              <a:ext uri="{FF2B5EF4-FFF2-40B4-BE49-F238E27FC236}">
                <a16:creationId xmlns:a16="http://schemas.microsoft.com/office/drawing/2014/main" id="{69FEEBB7-13DD-3B47-A51C-A6E3161036CD}"/>
              </a:ext>
            </a:extLst>
          </p:cNvPr>
          <p:cNvSpPr>
            <a:spLocks noGrp="1"/>
          </p:cNvSpPr>
          <p:nvPr>
            <p:ph type="body" sz="quarter" idx="25" hasCustomPrompt="1"/>
          </p:nvPr>
        </p:nvSpPr>
        <p:spPr>
          <a:xfrm>
            <a:off x="736599" y="4612873"/>
            <a:ext cx="6984999" cy="759780"/>
          </a:xfrm>
        </p:spPr>
        <p:txBody>
          <a:bodyPr>
            <a:noAutofit/>
          </a:bodyPr>
          <a:lstStyle>
            <a:lvl1pPr marL="0" indent="0" algn="l">
              <a:buNone/>
              <a:defRPr sz="2600" b="1">
                <a:solidFill>
                  <a:schemeClr val="tx2"/>
                </a:solidFill>
              </a:defRPr>
            </a:lvl1pPr>
          </a:lstStyle>
          <a:p>
            <a:pPr lvl="0"/>
            <a:r>
              <a:rPr lang="en-US" dirty="0"/>
              <a:t>Click to edit master text</a:t>
            </a:r>
          </a:p>
        </p:txBody>
      </p:sp>
      <p:sp>
        <p:nvSpPr>
          <p:cNvPr id="13" name="Text Placeholder 9">
            <a:extLst>
              <a:ext uri="{FF2B5EF4-FFF2-40B4-BE49-F238E27FC236}">
                <a16:creationId xmlns:a16="http://schemas.microsoft.com/office/drawing/2014/main" id="{AB12461C-52F7-5E4C-8083-15B5F06FA056}"/>
              </a:ext>
            </a:extLst>
          </p:cNvPr>
          <p:cNvSpPr>
            <a:spLocks noGrp="1"/>
          </p:cNvSpPr>
          <p:nvPr>
            <p:ph type="body" sz="quarter" idx="26" hasCustomPrompt="1"/>
          </p:nvPr>
        </p:nvSpPr>
        <p:spPr>
          <a:xfrm>
            <a:off x="736600" y="5372653"/>
            <a:ext cx="6985000" cy="1180547"/>
          </a:xfrm>
        </p:spPr>
        <p:txBody>
          <a:bodyPr anchor="t">
            <a:noAutofit/>
          </a:bodyPr>
          <a:lstStyle>
            <a:lvl1pPr marL="0" indent="0" algn="l">
              <a:buNone/>
              <a:defRPr sz="2000">
                <a:solidFill>
                  <a:schemeClr val="accent3"/>
                </a:solidFill>
              </a:defRPr>
            </a:lvl1pPr>
          </a:lstStyle>
          <a:p>
            <a:pPr lvl="0"/>
            <a:r>
              <a:rPr lang="en-US" dirty="0"/>
              <a:t>Click to edit master text</a:t>
            </a:r>
          </a:p>
        </p:txBody>
      </p:sp>
    </p:spTree>
    <p:extLst>
      <p:ext uri="{BB962C8B-B14F-4D97-AF65-F5344CB8AC3E}">
        <p14:creationId xmlns:p14="http://schemas.microsoft.com/office/powerpoint/2010/main" val="2944665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ogo">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05F0C937-81D2-F342-87C8-686DC832F2F1}"/>
              </a:ext>
            </a:extLst>
          </p:cNvPr>
          <p:cNvSpPr>
            <a:spLocks noGrp="1"/>
          </p:cNvSpPr>
          <p:nvPr>
            <p:ph type="pic" sz="quarter" idx="10" hasCustomPrompt="1"/>
          </p:nvPr>
        </p:nvSpPr>
        <p:spPr>
          <a:xfrm>
            <a:off x="1333500" y="2362200"/>
            <a:ext cx="9525000" cy="2057400"/>
          </a:xfrm>
        </p:spPr>
        <p:txBody>
          <a:bodyPr/>
          <a:lstStyle>
            <a:lvl1pPr marL="0" marR="0" indent="0" algn="ctr" defTabSz="914400" rtl="0" eaLnBrk="1" fontAlgn="auto" latinLnBrk="0" hangingPunct="1">
              <a:lnSpc>
                <a:spcPct val="100000"/>
              </a:lnSpc>
              <a:spcBef>
                <a:spcPct val="20000"/>
              </a:spcBef>
              <a:spcAft>
                <a:spcPts val="0"/>
              </a:spcAft>
              <a:buClrTx/>
              <a:buSzPct val="85000"/>
              <a:buFont typeface="Arial" pitchFamily="34" charset="0"/>
              <a:buNone/>
              <a:tabLst/>
              <a:defRPr sz="4000"/>
            </a:lvl1pPr>
          </a:lstStyle>
          <a:p>
            <a:pPr marL="0" marR="0" lvl="0" indent="0" algn="l" defTabSz="914400" rtl="0" eaLnBrk="1" fontAlgn="auto" latinLnBrk="0" hangingPunct="1">
              <a:lnSpc>
                <a:spcPct val="100000"/>
              </a:lnSpc>
              <a:spcBef>
                <a:spcPct val="20000"/>
              </a:spcBef>
              <a:spcAft>
                <a:spcPts val="0"/>
              </a:spcAft>
              <a:buClrTx/>
              <a:buSzPct val="85000"/>
              <a:buFont typeface="Arial" pitchFamily="34" charset="0"/>
              <a:buNone/>
              <a:tabLst/>
              <a:defRPr/>
            </a:pPr>
            <a:r>
              <a:rPr lang="en-US" sz="3200" dirty="0">
                <a:solidFill>
                  <a:srgbClr val="FF0000"/>
                </a:solidFill>
                <a:latin typeface="Arial" panose="020B0604020202020204" pitchFamily="34" charset="0"/>
                <a:cs typeface="Arial" panose="020B0604020202020204" pitchFamily="34" charset="0"/>
              </a:rPr>
              <a:t>Add your chapter logo to this page</a:t>
            </a:r>
          </a:p>
          <a:p>
            <a:endParaRPr lang="en-US" dirty="0"/>
          </a:p>
        </p:txBody>
      </p:sp>
    </p:spTree>
    <p:extLst>
      <p:ext uri="{BB962C8B-B14F-4D97-AF65-F5344CB8AC3E}">
        <p14:creationId xmlns:p14="http://schemas.microsoft.com/office/powerpoint/2010/main" val="383957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Disclaimer ">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3FFFDBE-999B-B64B-8881-D5931BCEE4E9}"/>
              </a:ext>
            </a:extLst>
          </p:cNvPr>
          <p:cNvSpPr/>
          <p:nvPr userDrawn="1"/>
        </p:nvSpPr>
        <p:spPr>
          <a:xfrm>
            <a:off x="4575392" y="457200"/>
            <a:ext cx="3041217" cy="769441"/>
          </a:xfrm>
          <a:prstGeom prst="rect">
            <a:avLst/>
          </a:prstGeom>
        </p:spPr>
        <p:txBody>
          <a:bodyPr wrap="none" anchor="b">
            <a:spAutoFit/>
          </a:bodyPr>
          <a:lstStyle/>
          <a:p>
            <a:pPr algn="ctr"/>
            <a:r>
              <a:rPr lang="en-US" sz="4400" b="1" dirty="0">
                <a:solidFill>
                  <a:schemeClr val="tx2"/>
                </a:solidFill>
                <a:latin typeface="+mj-lt"/>
              </a:rPr>
              <a:t>Disclaimer</a:t>
            </a:r>
          </a:p>
        </p:txBody>
      </p:sp>
      <p:sp>
        <p:nvSpPr>
          <p:cNvPr id="2" name="TextBox 1">
            <a:extLst>
              <a:ext uri="{FF2B5EF4-FFF2-40B4-BE49-F238E27FC236}">
                <a16:creationId xmlns:a16="http://schemas.microsoft.com/office/drawing/2014/main" id="{556AE997-9005-6348-A2AC-08E3A7FD1F8A}"/>
              </a:ext>
            </a:extLst>
          </p:cNvPr>
          <p:cNvSpPr txBox="1"/>
          <p:nvPr userDrawn="1"/>
        </p:nvSpPr>
        <p:spPr>
          <a:xfrm>
            <a:off x="469900" y="279400"/>
            <a:ext cx="184731" cy="369332"/>
          </a:xfrm>
          <a:prstGeom prst="rect">
            <a:avLst/>
          </a:prstGeom>
          <a:noFill/>
        </p:spPr>
        <p:txBody>
          <a:bodyPr wrap="none" rtlCol="0">
            <a:spAutoFit/>
          </a:bodyPr>
          <a:lstStyle/>
          <a:p>
            <a:endParaRPr lang="en-US" dirty="0"/>
          </a:p>
        </p:txBody>
      </p:sp>
      <p:sp>
        <p:nvSpPr>
          <p:cNvPr id="7" name="Slide Number Placeholder 5">
            <a:extLst>
              <a:ext uri="{FF2B5EF4-FFF2-40B4-BE49-F238E27FC236}">
                <a16:creationId xmlns:a16="http://schemas.microsoft.com/office/drawing/2014/main" id="{8EA455C5-414F-0B44-A00D-9DE4B6DCE3BB}"/>
              </a:ext>
            </a:extLst>
          </p:cNvPr>
          <p:cNvSpPr>
            <a:spLocks noGrp="1"/>
          </p:cNvSpPr>
          <p:nvPr>
            <p:ph type="sldNum" sz="quarter" idx="4"/>
          </p:nvPr>
        </p:nvSpPr>
        <p:spPr bwMode="white">
          <a:xfrm>
            <a:off x="11300791" y="0"/>
            <a:ext cx="738809" cy="457200"/>
          </a:xfrm>
          <a:prstGeom prst="rect">
            <a:avLst/>
          </a:prstGeom>
        </p:spPr>
        <p:txBody>
          <a:bodyPr vert="horz" lIns="91440" tIns="45720" rIns="91440" bIns="45720" rtlCol="0" anchor="ctr"/>
          <a:lstStyle>
            <a:lvl1pPr algn="r">
              <a:defRPr sz="1800" b="1">
                <a:solidFill>
                  <a:srgbClr val="FFFFFF"/>
                </a:solidFill>
              </a:defRPr>
            </a:lvl1pPr>
          </a:lstStyle>
          <a:p>
            <a:r>
              <a:rPr lang="en-US"/>
              <a:t> </a:t>
            </a:r>
            <a:fld id="{B7C7DEAE-B1FF-4F0D-9790-23B38FF51CAA}" type="slidenum">
              <a:rPr lang="en-US" smtClean="0"/>
              <a:pPr/>
              <a:t>‹#›</a:t>
            </a:fld>
            <a:endParaRPr lang="en-US" dirty="0"/>
          </a:p>
        </p:txBody>
      </p:sp>
      <p:sp>
        <p:nvSpPr>
          <p:cNvPr id="8" name="Rectangle 7">
            <a:extLst>
              <a:ext uri="{FF2B5EF4-FFF2-40B4-BE49-F238E27FC236}">
                <a16:creationId xmlns:a16="http://schemas.microsoft.com/office/drawing/2014/main" id="{CC937CF3-C4B8-A944-BD2A-825067C422BF}"/>
              </a:ext>
            </a:extLst>
          </p:cNvPr>
          <p:cNvSpPr/>
          <p:nvPr userDrawn="1"/>
        </p:nvSpPr>
        <p:spPr>
          <a:xfrm>
            <a:off x="410978" y="1237527"/>
            <a:ext cx="11370044" cy="5632311"/>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dirty="0">
                <a:solidFill>
                  <a:srgbClr val="212121"/>
                </a:solidFill>
                <a:effectLst/>
                <a:latin typeface="+mn-lt"/>
                <a:ea typeface="+mn-ea"/>
                <a:cs typeface="+mn-cs"/>
              </a:rPr>
              <a:t>The information in this presentation is for educational purposes only and is not intended to be a recommendation to purchase or sell any of the stocks, mutual funds, or other securities that may be referenced. The securities of companies referenced or featured in the seminar materials are for illustrative purposes only and are not to be considered endorsed or recommended for purchase or sale by BetterInvesting™ / National Association of Investors™. The views expressed are those of the instructors, commentators, guests and participants, as the case may be, and do not necessarily represent those of BetterInvesting. Investors should conduct their own review and analysis of any company of interest before making an investment decision.</a:t>
            </a:r>
          </a:p>
          <a:p>
            <a:pPr marL="285750" indent="-285750">
              <a:buFont typeface="Arial" panose="020B0604020202020204" pitchFamily="34" charset="0"/>
              <a:buChar char="•"/>
            </a:pPr>
            <a:r>
              <a:rPr lang="en-US" sz="1800" kern="1200" dirty="0">
                <a:solidFill>
                  <a:srgbClr val="212121"/>
                </a:solidFill>
                <a:effectLst/>
                <a:latin typeface="+mn-lt"/>
                <a:ea typeface="+mn-ea"/>
                <a:cs typeface="+mn-cs"/>
              </a:rPr>
              <a:t>Securities discussed may be held by the instructors in their own personal portfolios or in those of their clients. BetterInvesting presenters and volunteers are held to a strict code of conduct that precludes benefitting financially from educational presentations or public activities via any BetterInvesting programs, events and/or educational sessions in which they participate. Any violation is strictly prohibited and should be reported to the CEO of BetterInvesting or the Director of Chapter Relations.</a:t>
            </a:r>
            <a:r>
              <a:rPr lang="en-US" sz="1600" dirty="0">
                <a:solidFill>
                  <a:srgbClr val="212121"/>
                </a:solidFill>
                <a:effectLst/>
              </a:rPr>
              <a:t> </a:t>
            </a:r>
            <a:r>
              <a:rPr lang="en-US" sz="1700" kern="1200" dirty="0">
                <a:solidFill>
                  <a:srgbClr val="212121"/>
                </a:solidFill>
                <a:effectLst/>
                <a:latin typeface="+mn-lt"/>
                <a:ea typeface="+mn-ea"/>
                <a:cs typeface="+mn-cs"/>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dirty="0">
                <a:solidFill>
                  <a:srgbClr val="212121"/>
                </a:solidFill>
                <a:effectLst/>
                <a:latin typeface="+mn-lt"/>
                <a:ea typeface="+mn-ea"/>
                <a:cs typeface="+mn-cs"/>
              </a:rPr>
              <a:t>This presentation may contain images of websites and products or services not endorsed by BetterInvesting. The presenter is not endorsing or promoting the use of these websites, products or services.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solidFill>
                  <a:srgbClr val="212121"/>
                </a:solidFill>
              </a:rPr>
              <a:t>National Association of Investors™, </a:t>
            </a:r>
            <a:r>
              <a:rPr lang="en-US" sz="1800" dirty="0" err="1">
                <a:solidFill>
                  <a:srgbClr val="212121"/>
                </a:solidFill>
              </a:rPr>
              <a:t>BetterInvesting</a:t>
            </a:r>
            <a:r>
              <a:rPr lang="en-US" sz="1800" dirty="0">
                <a:solidFill>
                  <a:srgbClr val="212121"/>
                </a:solidFill>
              </a:rPr>
              <a:t>™ and the </a:t>
            </a:r>
            <a:r>
              <a:rPr lang="en-US" sz="1800" dirty="0" err="1">
                <a:solidFill>
                  <a:srgbClr val="212121"/>
                </a:solidFill>
              </a:rPr>
              <a:t>BetterInvesting</a:t>
            </a:r>
            <a:r>
              <a:rPr lang="en-US" sz="1800" dirty="0">
                <a:solidFill>
                  <a:srgbClr val="212121"/>
                </a:solidFill>
              </a:rPr>
              <a:t>™ Icon are trademarks/registered trademarks. All rights reserved. </a:t>
            </a:r>
            <a:r>
              <a:rPr lang="en-US" sz="1800" b="0" i="0" kern="1200" dirty="0">
                <a:solidFill>
                  <a:srgbClr val="212121"/>
                </a:solidFill>
                <a:effectLst/>
                <a:latin typeface="+mn-lt"/>
                <a:ea typeface="+mn-ea"/>
                <a:cs typeface="+mn-cs"/>
              </a:rPr>
              <a:t>© 2021 </a:t>
            </a:r>
            <a:r>
              <a:rPr lang="en-US" sz="1800" b="0" i="0" kern="1200" dirty="0" err="1">
                <a:solidFill>
                  <a:srgbClr val="212121"/>
                </a:solidFill>
                <a:effectLst/>
                <a:latin typeface="+mn-lt"/>
                <a:ea typeface="+mn-ea"/>
                <a:cs typeface="+mn-cs"/>
              </a:rPr>
              <a:t>BetterInvesting</a:t>
            </a:r>
            <a:r>
              <a:rPr lang="en-US" sz="1800" dirty="0">
                <a:solidFill>
                  <a:srgbClr val="212121"/>
                </a:solidFill>
              </a:rPr>
              <a:t>™</a:t>
            </a:r>
            <a:r>
              <a:rPr lang="en-US" sz="1800" b="0" i="0" kern="1200" dirty="0">
                <a:solidFill>
                  <a:srgbClr val="212121"/>
                </a:solidFill>
                <a:effectLst/>
                <a:latin typeface="+mn-lt"/>
                <a:ea typeface="+mn-ea"/>
                <a:cs typeface="+mn-cs"/>
              </a:rPr>
              <a:t>.</a:t>
            </a:r>
            <a:r>
              <a:rPr lang="en-US" sz="1800" dirty="0">
                <a:solidFill>
                  <a:srgbClr val="212121"/>
                </a:solidFill>
              </a:rPr>
              <a:t>  </a:t>
            </a:r>
            <a:endParaRPr lang="en-US" sz="1800" kern="1200" dirty="0">
              <a:solidFill>
                <a:srgbClr val="212121"/>
              </a:solidFill>
              <a:effectLst/>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1" kern="1200" dirty="0">
                <a:solidFill>
                  <a:srgbClr val="212121"/>
                </a:solidFill>
                <a:effectLst/>
                <a:latin typeface="+mn-lt"/>
                <a:ea typeface="+mn-ea"/>
                <a:cs typeface="+mn-cs"/>
              </a:rPr>
              <a:t>We may be recording this session for our future use.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800" dirty="0">
              <a:solidFill>
                <a:schemeClr val="bg1">
                  <a:lumMod val="10000"/>
                </a:schemeClr>
              </a:solidFill>
              <a:latin typeface="+mn-lt"/>
            </a:endParaRPr>
          </a:p>
        </p:txBody>
      </p:sp>
    </p:spTree>
    <p:extLst>
      <p:ext uri="{BB962C8B-B14F-4D97-AF65-F5344CB8AC3E}">
        <p14:creationId xmlns:p14="http://schemas.microsoft.com/office/powerpoint/2010/main" val="341661691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Disclaimer ">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3FFFDBE-999B-B64B-8881-D5931BCEE4E9}"/>
              </a:ext>
            </a:extLst>
          </p:cNvPr>
          <p:cNvSpPr/>
          <p:nvPr userDrawn="1"/>
        </p:nvSpPr>
        <p:spPr>
          <a:xfrm>
            <a:off x="2897849" y="457200"/>
            <a:ext cx="6396303" cy="769441"/>
          </a:xfrm>
          <a:prstGeom prst="rect">
            <a:avLst/>
          </a:prstGeom>
        </p:spPr>
        <p:txBody>
          <a:bodyPr wrap="none" anchor="b">
            <a:spAutoFit/>
          </a:bodyPr>
          <a:lstStyle/>
          <a:p>
            <a:pPr algn="l"/>
            <a:r>
              <a:rPr lang="en-US" sz="4400" b="1" dirty="0">
                <a:solidFill>
                  <a:schemeClr val="tx2"/>
                </a:solidFill>
                <a:latin typeface="+mj-lt"/>
              </a:rPr>
              <a:t>Model Club Disclaimer </a:t>
            </a:r>
          </a:p>
        </p:txBody>
      </p:sp>
      <p:sp>
        <p:nvSpPr>
          <p:cNvPr id="2" name="TextBox 1">
            <a:extLst>
              <a:ext uri="{FF2B5EF4-FFF2-40B4-BE49-F238E27FC236}">
                <a16:creationId xmlns:a16="http://schemas.microsoft.com/office/drawing/2014/main" id="{556AE997-9005-6348-A2AC-08E3A7FD1F8A}"/>
              </a:ext>
            </a:extLst>
          </p:cNvPr>
          <p:cNvSpPr txBox="1"/>
          <p:nvPr userDrawn="1"/>
        </p:nvSpPr>
        <p:spPr>
          <a:xfrm>
            <a:off x="469900" y="279400"/>
            <a:ext cx="184731" cy="369332"/>
          </a:xfrm>
          <a:prstGeom prst="rect">
            <a:avLst/>
          </a:prstGeom>
          <a:noFill/>
        </p:spPr>
        <p:txBody>
          <a:bodyPr wrap="none" rtlCol="0">
            <a:spAutoFit/>
          </a:bodyPr>
          <a:lstStyle/>
          <a:p>
            <a:endParaRPr lang="en-US" dirty="0"/>
          </a:p>
        </p:txBody>
      </p:sp>
      <p:sp>
        <p:nvSpPr>
          <p:cNvPr id="7" name="Slide Number Placeholder 5">
            <a:extLst>
              <a:ext uri="{FF2B5EF4-FFF2-40B4-BE49-F238E27FC236}">
                <a16:creationId xmlns:a16="http://schemas.microsoft.com/office/drawing/2014/main" id="{E9318D61-A162-7945-A8FA-6FF7B2F77D37}"/>
              </a:ext>
            </a:extLst>
          </p:cNvPr>
          <p:cNvSpPr>
            <a:spLocks noGrp="1"/>
          </p:cNvSpPr>
          <p:nvPr>
            <p:ph type="sldNum" sz="quarter" idx="4"/>
          </p:nvPr>
        </p:nvSpPr>
        <p:spPr bwMode="white">
          <a:xfrm>
            <a:off x="11300791" y="0"/>
            <a:ext cx="738809" cy="457200"/>
          </a:xfrm>
          <a:prstGeom prst="rect">
            <a:avLst/>
          </a:prstGeom>
        </p:spPr>
        <p:txBody>
          <a:bodyPr vert="horz" lIns="91440" tIns="45720" rIns="91440" bIns="45720" rtlCol="0" anchor="ctr"/>
          <a:lstStyle>
            <a:lvl1pPr algn="r">
              <a:defRPr sz="1800" b="1">
                <a:solidFill>
                  <a:srgbClr val="FFFFFF"/>
                </a:solidFill>
              </a:defRPr>
            </a:lvl1pPr>
          </a:lstStyle>
          <a:p>
            <a:r>
              <a:rPr lang="en-US"/>
              <a:t> </a:t>
            </a:r>
            <a:fld id="{B7C7DEAE-B1FF-4F0D-9790-23B38FF51CAA}" type="slidenum">
              <a:rPr lang="en-US" smtClean="0"/>
              <a:pPr/>
              <a:t>‹#›</a:t>
            </a:fld>
            <a:endParaRPr lang="en-US" dirty="0"/>
          </a:p>
        </p:txBody>
      </p:sp>
      <p:sp>
        <p:nvSpPr>
          <p:cNvPr id="8" name="Rectangle 7">
            <a:extLst>
              <a:ext uri="{FF2B5EF4-FFF2-40B4-BE49-F238E27FC236}">
                <a16:creationId xmlns:a16="http://schemas.microsoft.com/office/drawing/2014/main" id="{962B392A-3F8B-3847-B63A-B6FD98701B02}"/>
              </a:ext>
            </a:extLst>
          </p:cNvPr>
          <p:cNvSpPr/>
          <p:nvPr userDrawn="1"/>
        </p:nvSpPr>
        <p:spPr>
          <a:xfrm>
            <a:off x="410978" y="1237527"/>
            <a:ext cx="11370044" cy="5355312"/>
          </a:xfrm>
          <a:prstGeom prst="rect">
            <a:avLst/>
          </a:prstGeom>
        </p:spPr>
        <p:txBody>
          <a:bodyPr wrap="square">
            <a:spAutoFit/>
          </a:bodyPr>
          <a:lstStyle/>
          <a:p>
            <a:pPr marL="285750" lvl="0" indent="-285750">
              <a:buFont typeface="Arial" panose="020B0604020202020204" pitchFamily="34" charset="0"/>
              <a:buChar char="•"/>
            </a:pPr>
            <a:r>
              <a:rPr lang="en-US" sz="1800" kern="1200" dirty="0">
                <a:solidFill>
                  <a:srgbClr val="212121"/>
                </a:solidFill>
                <a:effectLst/>
                <a:latin typeface="+mn-lt"/>
                <a:ea typeface="+mn-ea"/>
                <a:cs typeface="+mn-cs"/>
              </a:rPr>
              <a:t>The information presented and discussed in this model club meeting is for demonstration and educational purposes only. The securities of companies referenced or featured in the meeting materials, presentation and discussion are for illustrative purposes only and are not to be considered endorsed or recommended for purchase or sale by </a:t>
            </a:r>
            <a:r>
              <a:rPr lang="en-US" sz="1800" kern="1200" dirty="0" err="1">
                <a:solidFill>
                  <a:srgbClr val="212121"/>
                </a:solidFill>
                <a:effectLst/>
                <a:latin typeface="+mn-lt"/>
                <a:ea typeface="+mn-ea"/>
                <a:cs typeface="+mn-cs"/>
              </a:rPr>
              <a:t>BetterInvesting</a:t>
            </a:r>
            <a:r>
              <a:rPr lang="en-US" sz="1800" kern="1200" dirty="0">
                <a:solidFill>
                  <a:srgbClr val="212121"/>
                </a:solidFill>
                <a:effectLst/>
                <a:latin typeface="+mn-lt"/>
                <a:ea typeface="+mn-ea"/>
                <a:cs typeface="+mn-cs"/>
              </a:rPr>
              <a:t>™ / National Association of Investors™. The views, opinions expressed and decisions made by club partners regarding the purchase and sale of stocks or other assets are those of the partner(s), and do not necessarily reflect the views and opinions of </a:t>
            </a:r>
            <a:r>
              <a:rPr lang="en-US" sz="1800" kern="1200" dirty="0" err="1">
                <a:solidFill>
                  <a:srgbClr val="212121"/>
                </a:solidFill>
                <a:effectLst/>
                <a:latin typeface="+mn-lt"/>
                <a:ea typeface="+mn-ea"/>
                <a:cs typeface="+mn-cs"/>
              </a:rPr>
              <a:t>BetterInvesting</a:t>
            </a:r>
            <a:r>
              <a:rPr lang="en-US" sz="1800" kern="1200" dirty="0">
                <a:solidFill>
                  <a:srgbClr val="212121"/>
                </a:solidFill>
                <a:effectLst/>
                <a:latin typeface="+mn-lt"/>
                <a:ea typeface="+mn-ea"/>
                <a:cs typeface="+mn-cs"/>
              </a:rPr>
              <a:t>. No recommendation to purchase or sell any stock, mutual fund, or other security referenced is being made on behalf of </a:t>
            </a:r>
            <a:r>
              <a:rPr lang="en-US" sz="1800" kern="1200" dirty="0" err="1">
                <a:solidFill>
                  <a:srgbClr val="212121"/>
                </a:solidFill>
                <a:effectLst/>
                <a:latin typeface="+mn-lt"/>
                <a:ea typeface="+mn-ea"/>
                <a:cs typeface="+mn-cs"/>
              </a:rPr>
              <a:t>BetterInvesting</a:t>
            </a:r>
            <a:r>
              <a:rPr lang="en-US" sz="1800" kern="1200" dirty="0">
                <a:solidFill>
                  <a:srgbClr val="212121"/>
                </a:solidFill>
                <a:effectLst/>
                <a:latin typeface="+mn-lt"/>
                <a:ea typeface="+mn-ea"/>
                <a:cs typeface="+mn-cs"/>
              </a:rPr>
              <a:t>. </a:t>
            </a:r>
          </a:p>
          <a:p>
            <a:pPr marL="285750" lvl="0" indent="-285750">
              <a:buFont typeface="Arial" panose="020B0604020202020204" pitchFamily="34" charset="0"/>
              <a:buChar char="•"/>
            </a:pPr>
            <a:r>
              <a:rPr lang="en-US" sz="1800" kern="1200" dirty="0">
                <a:solidFill>
                  <a:srgbClr val="212121"/>
                </a:solidFill>
                <a:effectLst/>
                <a:latin typeface="+mn-lt"/>
                <a:ea typeface="+mn-ea"/>
                <a:cs typeface="+mn-cs"/>
              </a:rPr>
              <a:t>Securities discussed may be held by the club partners and presenters in their own personal portfolios or in those of their clients. </a:t>
            </a:r>
            <a:r>
              <a:rPr lang="en-US" sz="1800" kern="1200" dirty="0" err="1">
                <a:solidFill>
                  <a:srgbClr val="212121"/>
                </a:solidFill>
                <a:effectLst/>
                <a:latin typeface="+mn-lt"/>
                <a:ea typeface="+mn-ea"/>
                <a:cs typeface="+mn-cs"/>
              </a:rPr>
              <a:t>BetterInvesting</a:t>
            </a:r>
            <a:r>
              <a:rPr lang="en-US" sz="1800" kern="1200" dirty="0">
                <a:solidFill>
                  <a:srgbClr val="212121"/>
                </a:solidFill>
                <a:effectLst/>
                <a:latin typeface="+mn-lt"/>
                <a:ea typeface="+mn-ea"/>
                <a:cs typeface="+mn-cs"/>
              </a:rPr>
              <a:t> presenters and volunteers are held to a strict code of conduct that precludes benefiting financially from educational presentations or public activities via any </a:t>
            </a:r>
            <a:r>
              <a:rPr lang="en-US" sz="1800" kern="1200" dirty="0" err="1">
                <a:solidFill>
                  <a:srgbClr val="212121"/>
                </a:solidFill>
                <a:effectLst/>
                <a:latin typeface="+mn-lt"/>
                <a:ea typeface="+mn-ea"/>
                <a:cs typeface="+mn-cs"/>
              </a:rPr>
              <a:t>BetterInvesting</a:t>
            </a:r>
            <a:r>
              <a:rPr lang="en-US" sz="1800" kern="1200" dirty="0">
                <a:solidFill>
                  <a:srgbClr val="212121"/>
                </a:solidFill>
                <a:effectLst/>
                <a:latin typeface="+mn-lt"/>
                <a:ea typeface="+mn-ea"/>
                <a:cs typeface="+mn-cs"/>
              </a:rPr>
              <a:t> programs, events and/or educational sessions in which they participate. Any violation is strictly prohibited and should be reported to the CEO of </a:t>
            </a:r>
            <a:r>
              <a:rPr lang="en-US" sz="1800" kern="1200" dirty="0" err="1">
                <a:solidFill>
                  <a:srgbClr val="212121"/>
                </a:solidFill>
                <a:effectLst/>
                <a:latin typeface="+mn-lt"/>
                <a:ea typeface="+mn-ea"/>
                <a:cs typeface="+mn-cs"/>
              </a:rPr>
              <a:t>BetterInvesting</a:t>
            </a:r>
            <a:r>
              <a:rPr lang="en-US" sz="1800" kern="1200" dirty="0">
                <a:solidFill>
                  <a:srgbClr val="212121"/>
                </a:solidFill>
                <a:effectLst/>
                <a:latin typeface="+mn-lt"/>
                <a:ea typeface="+mn-ea"/>
                <a:cs typeface="+mn-cs"/>
              </a:rPr>
              <a:t> or the Director of Chapter Relations. </a:t>
            </a:r>
          </a:p>
          <a:p>
            <a:pPr marL="285750" lvl="0" indent="-285750">
              <a:buFont typeface="Arial" panose="020B0604020202020204" pitchFamily="34" charset="0"/>
              <a:buChar char="•"/>
            </a:pPr>
            <a:r>
              <a:rPr lang="en-US" sz="1800" kern="1200" dirty="0">
                <a:solidFill>
                  <a:srgbClr val="212121"/>
                </a:solidFill>
                <a:effectLst/>
                <a:latin typeface="+mn-lt"/>
                <a:ea typeface="+mn-ea"/>
                <a:cs typeface="+mn-cs"/>
              </a:rPr>
              <a:t>This meeting may contain images of websites and products or services not endorsed by </a:t>
            </a:r>
            <a:r>
              <a:rPr lang="en-US" sz="1800" kern="1200" dirty="0" err="1">
                <a:solidFill>
                  <a:srgbClr val="212121"/>
                </a:solidFill>
                <a:effectLst/>
                <a:latin typeface="+mn-lt"/>
                <a:ea typeface="+mn-ea"/>
                <a:cs typeface="+mn-cs"/>
              </a:rPr>
              <a:t>BetterInvesting</a:t>
            </a:r>
            <a:r>
              <a:rPr lang="en-US" sz="1800" kern="1200" dirty="0">
                <a:solidFill>
                  <a:srgbClr val="212121"/>
                </a:solidFill>
                <a:effectLst/>
                <a:latin typeface="+mn-lt"/>
                <a:ea typeface="+mn-ea"/>
                <a:cs typeface="+mn-cs"/>
              </a:rPr>
              <a:t>. The presenter is not endorsing or promoting the use of these websites, products or services.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solidFill>
                  <a:srgbClr val="212121"/>
                </a:solidFill>
              </a:rPr>
              <a:t>National Association of Investors™, </a:t>
            </a:r>
            <a:r>
              <a:rPr lang="en-US" sz="1800" dirty="0" err="1">
                <a:solidFill>
                  <a:srgbClr val="212121"/>
                </a:solidFill>
              </a:rPr>
              <a:t>BetterInvesting</a:t>
            </a:r>
            <a:r>
              <a:rPr lang="en-US" sz="1800" dirty="0">
                <a:solidFill>
                  <a:srgbClr val="212121"/>
                </a:solidFill>
              </a:rPr>
              <a:t>™ and the </a:t>
            </a:r>
            <a:r>
              <a:rPr lang="en-US" sz="1800" dirty="0" err="1">
                <a:solidFill>
                  <a:srgbClr val="212121"/>
                </a:solidFill>
              </a:rPr>
              <a:t>BetterInvesting</a:t>
            </a:r>
            <a:r>
              <a:rPr lang="en-US" sz="1800" dirty="0">
                <a:solidFill>
                  <a:srgbClr val="212121"/>
                </a:solidFill>
              </a:rPr>
              <a:t>™ Icon are trademarks/registered trademarks. All rights reserved. </a:t>
            </a:r>
            <a:r>
              <a:rPr lang="en-US" sz="1800" b="0" i="0" kern="1200" dirty="0">
                <a:solidFill>
                  <a:srgbClr val="212121"/>
                </a:solidFill>
                <a:effectLst/>
                <a:latin typeface="+mn-lt"/>
                <a:ea typeface="+mn-ea"/>
                <a:cs typeface="+mn-cs"/>
              </a:rPr>
              <a:t>© 2021 </a:t>
            </a:r>
            <a:r>
              <a:rPr lang="en-US" sz="1800" b="0" i="0" kern="1200" dirty="0" err="1">
                <a:solidFill>
                  <a:srgbClr val="212121"/>
                </a:solidFill>
                <a:effectLst/>
                <a:latin typeface="+mn-lt"/>
                <a:ea typeface="+mn-ea"/>
                <a:cs typeface="+mn-cs"/>
              </a:rPr>
              <a:t>BetterInvesting</a:t>
            </a:r>
            <a:r>
              <a:rPr lang="en-US" sz="1800" dirty="0">
                <a:solidFill>
                  <a:srgbClr val="212121"/>
                </a:solidFill>
              </a:rPr>
              <a:t>™</a:t>
            </a:r>
            <a:r>
              <a:rPr lang="en-US" sz="1800" b="0" i="0" kern="1200" dirty="0">
                <a:solidFill>
                  <a:srgbClr val="212121"/>
                </a:solidFill>
                <a:effectLst/>
                <a:latin typeface="+mn-lt"/>
                <a:ea typeface="+mn-ea"/>
                <a:cs typeface="+mn-cs"/>
              </a:rPr>
              <a:t>.</a:t>
            </a:r>
            <a:r>
              <a:rPr lang="en-US" sz="1800" dirty="0">
                <a:solidFill>
                  <a:srgbClr val="212121"/>
                </a:solidFill>
              </a:rPr>
              <a:t>  </a:t>
            </a:r>
            <a:endParaRPr lang="en-US" sz="1800" kern="1200" dirty="0">
              <a:solidFill>
                <a:srgbClr val="212121"/>
              </a:solidFill>
              <a:effectLst/>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1" kern="1200" dirty="0">
                <a:solidFill>
                  <a:srgbClr val="212121"/>
                </a:solidFill>
                <a:effectLst/>
                <a:latin typeface="+mn-lt"/>
                <a:ea typeface="+mn-ea"/>
                <a:cs typeface="+mn-cs"/>
              </a:rPr>
              <a:t>We may be recording this session for our future use.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800" dirty="0">
              <a:solidFill>
                <a:schemeClr val="bg1">
                  <a:lumMod val="10000"/>
                </a:schemeClr>
              </a:solidFill>
              <a:latin typeface="+mn-lt"/>
            </a:endParaRPr>
          </a:p>
        </p:txBody>
      </p:sp>
    </p:spTree>
    <p:extLst>
      <p:ext uri="{BB962C8B-B14F-4D97-AF65-F5344CB8AC3E}">
        <p14:creationId xmlns:p14="http://schemas.microsoft.com/office/powerpoint/2010/main" val="70440030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peaker Slide x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533400"/>
            <a:ext cx="10972800" cy="1295400"/>
          </a:xfrm>
        </p:spPr>
        <p:txBody>
          <a:bodyPr/>
          <a:lstStyle>
            <a:lvl1pPr algn="ctr">
              <a:defRPr>
                <a:solidFill>
                  <a:schemeClr val="tx2"/>
                </a:solidFill>
              </a:defRPr>
            </a:lvl1pPr>
          </a:lstStyle>
          <a:p>
            <a:r>
              <a:rPr lang="en-US" dirty="0"/>
              <a:t>Click to edit master title style</a:t>
            </a:r>
          </a:p>
        </p:txBody>
      </p:sp>
      <p:sp>
        <p:nvSpPr>
          <p:cNvPr id="6" name="Slide Number Placeholder 5"/>
          <p:cNvSpPr>
            <a:spLocks noGrp="1"/>
          </p:cNvSpPr>
          <p:nvPr>
            <p:ph type="sldNum" sz="quarter" idx="12"/>
          </p:nvPr>
        </p:nvSpPr>
        <p:spPr/>
        <p:txBody>
          <a:bodyPr/>
          <a:lstStyle>
            <a:lvl1pPr>
              <a:defRPr sz="1800" b="1"/>
            </a:lvl1pPr>
          </a:lstStyle>
          <a:p>
            <a:fld id="{B7C7DEAE-B1FF-4F0D-9790-23B38FF51CAA}" type="slidenum">
              <a:rPr lang="en-US" smtClean="0"/>
              <a:pPr/>
              <a:t>‹#›</a:t>
            </a:fld>
            <a:endParaRPr lang="en-US" dirty="0"/>
          </a:p>
        </p:txBody>
      </p:sp>
      <p:sp>
        <p:nvSpPr>
          <p:cNvPr id="11" name="Picture Placeholder 4">
            <a:extLst>
              <a:ext uri="{FF2B5EF4-FFF2-40B4-BE49-F238E27FC236}">
                <a16:creationId xmlns:a16="http://schemas.microsoft.com/office/drawing/2014/main" id="{50B1C638-8F56-EB41-BA8B-A008A59977CB}"/>
              </a:ext>
            </a:extLst>
          </p:cNvPr>
          <p:cNvSpPr>
            <a:spLocks noGrp="1"/>
          </p:cNvSpPr>
          <p:nvPr>
            <p:ph type="pic" sz="quarter" idx="15"/>
          </p:nvPr>
        </p:nvSpPr>
        <p:spPr>
          <a:xfrm>
            <a:off x="4953000" y="1676400"/>
            <a:ext cx="2286000" cy="2743200"/>
          </a:xfrm>
        </p:spPr>
        <p:txBody>
          <a:bodyPr/>
          <a:lstStyle/>
          <a:p>
            <a:r>
              <a:rPr lang="en-US" dirty="0"/>
              <a:t>Click icon to add picture</a:t>
            </a:r>
          </a:p>
        </p:txBody>
      </p:sp>
      <p:sp>
        <p:nvSpPr>
          <p:cNvPr id="12" name="Text Placeholder 9">
            <a:extLst>
              <a:ext uri="{FF2B5EF4-FFF2-40B4-BE49-F238E27FC236}">
                <a16:creationId xmlns:a16="http://schemas.microsoft.com/office/drawing/2014/main" id="{DED1598A-9EFA-ED48-9CA9-CFEF96B4726F}"/>
              </a:ext>
            </a:extLst>
          </p:cNvPr>
          <p:cNvSpPr>
            <a:spLocks noGrp="1"/>
          </p:cNvSpPr>
          <p:nvPr>
            <p:ph type="body" sz="quarter" idx="25" hasCustomPrompt="1"/>
          </p:nvPr>
        </p:nvSpPr>
        <p:spPr>
          <a:xfrm>
            <a:off x="609600" y="4572000"/>
            <a:ext cx="10972800" cy="1142999"/>
          </a:xfrm>
        </p:spPr>
        <p:txBody>
          <a:bodyPr>
            <a:noAutofit/>
          </a:bodyPr>
          <a:lstStyle>
            <a:lvl1pPr marL="0" indent="0" algn="ctr">
              <a:buNone/>
              <a:defRPr sz="2600" b="1">
                <a:solidFill>
                  <a:schemeClr val="tx2"/>
                </a:solidFill>
              </a:defRPr>
            </a:lvl1pPr>
          </a:lstStyle>
          <a:p>
            <a:pPr lvl="0"/>
            <a:r>
              <a:rPr lang="en-US" dirty="0"/>
              <a:t>Click to edit master text</a:t>
            </a:r>
          </a:p>
        </p:txBody>
      </p:sp>
      <p:sp>
        <p:nvSpPr>
          <p:cNvPr id="13" name="Text Placeholder 9">
            <a:extLst>
              <a:ext uri="{FF2B5EF4-FFF2-40B4-BE49-F238E27FC236}">
                <a16:creationId xmlns:a16="http://schemas.microsoft.com/office/drawing/2014/main" id="{1B0984D7-C24A-154D-9CA6-232B21DE96BA}"/>
              </a:ext>
            </a:extLst>
          </p:cNvPr>
          <p:cNvSpPr>
            <a:spLocks noGrp="1"/>
          </p:cNvSpPr>
          <p:nvPr>
            <p:ph type="body" sz="quarter" idx="26" hasCustomPrompt="1"/>
          </p:nvPr>
        </p:nvSpPr>
        <p:spPr>
          <a:xfrm>
            <a:off x="609600" y="5791199"/>
            <a:ext cx="10972800" cy="762001"/>
          </a:xfrm>
        </p:spPr>
        <p:txBody>
          <a:bodyPr anchor="t">
            <a:noAutofit/>
          </a:bodyPr>
          <a:lstStyle>
            <a:lvl1pPr marL="0" indent="0" algn="ctr">
              <a:buNone/>
              <a:defRPr sz="2000">
                <a:solidFill>
                  <a:schemeClr val="accent3"/>
                </a:solidFill>
              </a:defRPr>
            </a:lvl1pPr>
          </a:lstStyle>
          <a:p>
            <a:pPr lvl="0"/>
            <a:r>
              <a:rPr lang="en-US" dirty="0"/>
              <a:t>Click to edit master</a:t>
            </a:r>
          </a:p>
          <a:p>
            <a:pPr lvl="0"/>
            <a:r>
              <a:rPr lang="en-US" dirty="0"/>
              <a:t> text</a:t>
            </a:r>
          </a:p>
        </p:txBody>
      </p:sp>
    </p:spTree>
    <p:extLst>
      <p:ext uri="{BB962C8B-B14F-4D97-AF65-F5344CB8AC3E}">
        <p14:creationId xmlns:p14="http://schemas.microsoft.com/office/powerpoint/2010/main" val="371600131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peaker Slide x2  ">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ctr">
              <a:defRPr>
                <a:solidFill>
                  <a:schemeClr val="tx2"/>
                </a:solidFill>
              </a:defRPr>
            </a:lvl1pPr>
          </a:lstStyle>
          <a:p>
            <a:r>
              <a:rPr lang="en-US" dirty="0"/>
              <a:t>Click to edit master title style</a:t>
            </a:r>
            <a:br>
              <a:rPr lang="en-US" dirty="0"/>
            </a:br>
            <a:endParaRPr lang="en-US" dirty="0"/>
          </a:p>
        </p:txBody>
      </p:sp>
      <p:sp>
        <p:nvSpPr>
          <p:cNvPr id="6" name="Slide Number Placeholder 5"/>
          <p:cNvSpPr>
            <a:spLocks noGrp="1"/>
          </p:cNvSpPr>
          <p:nvPr>
            <p:ph type="sldNum" sz="quarter" idx="12"/>
          </p:nvPr>
        </p:nvSpPr>
        <p:spPr/>
        <p:txBody>
          <a:bodyPr/>
          <a:lstStyle>
            <a:lvl1pPr>
              <a:defRPr sz="1800" b="1"/>
            </a:lvl1pPr>
          </a:lstStyle>
          <a:p>
            <a:fld id="{B7C7DEAE-B1FF-4F0D-9790-23B38FF51CAA}" type="slidenum">
              <a:rPr lang="en-US" smtClean="0"/>
              <a:pPr/>
              <a:t>‹#›</a:t>
            </a:fld>
            <a:endParaRPr lang="en-US" dirty="0"/>
          </a:p>
        </p:txBody>
      </p:sp>
      <p:sp>
        <p:nvSpPr>
          <p:cNvPr id="22" name="Picture Placeholder 4">
            <a:extLst>
              <a:ext uri="{FF2B5EF4-FFF2-40B4-BE49-F238E27FC236}">
                <a16:creationId xmlns:a16="http://schemas.microsoft.com/office/drawing/2014/main" id="{707D343A-1560-E04A-8D27-BE0028480559}"/>
              </a:ext>
            </a:extLst>
          </p:cNvPr>
          <p:cNvSpPr>
            <a:spLocks noGrp="1"/>
          </p:cNvSpPr>
          <p:nvPr>
            <p:ph type="pic" sz="quarter" idx="15"/>
          </p:nvPr>
        </p:nvSpPr>
        <p:spPr>
          <a:xfrm>
            <a:off x="1875022" y="1676400"/>
            <a:ext cx="2286000" cy="2743200"/>
          </a:xfrm>
        </p:spPr>
        <p:txBody>
          <a:bodyPr/>
          <a:lstStyle/>
          <a:p>
            <a:r>
              <a:rPr lang="en-US" dirty="0"/>
              <a:t>Click icon to add picture</a:t>
            </a:r>
          </a:p>
        </p:txBody>
      </p:sp>
      <p:sp>
        <p:nvSpPr>
          <p:cNvPr id="23" name="Text Placeholder 9">
            <a:extLst>
              <a:ext uri="{FF2B5EF4-FFF2-40B4-BE49-F238E27FC236}">
                <a16:creationId xmlns:a16="http://schemas.microsoft.com/office/drawing/2014/main" id="{274B1835-6513-CF49-A876-F8D1DD292251}"/>
              </a:ext>
            </a:extLst>
          </p:cNvPr>
          <p:cNvSpPr>
            <a:spLocks noGrp="1"/>
          </p:cNvSpPr>
          <p:nvPr>
            <p:ph type="body" sz="quarter" idx="25" hasCustomPrompt="1"/>
          </p:nvPr>
        </p:nvSpPr>
        <p:spPr>
          <a:xfrm>
            <a:off x="228600" y="4572000"/>
            <a:ext cx="5578844" cy="1142999"/>
          </a:xfrm>
        </p:spPr>
        <p:txBody>
          <a:bodyPr>
            <a:noAutofit/>
          </a:bodyPr>
          <a:lstStyle>
            <a:lvl1pPr marL="0" indent="0" algn="ctr">
              <a:buNone/>
              <a:defRPr sz="2600" b="1">
                <a:solidFill>
                  <a:schemeClr val="accent1">
                    <a:lumMod val="50000"/>
                  </a:schemeClr>
                </a:solidFill>
              </a:defRPr>
            </a:lvl1pPr>
          </a:lstStyle>
          <a:p>
            <a:pPr lvl="0"/>
            <a:r>
              <a:rPr lang="en-US" dirty="0"/>
              <a:t>Click to edit master</a:t>
            </a:r>
          </a:p>
          <a:p>
            <a:pPr lvl="0"/>
            <a:r>
              <a:rPr lang="en-US" dirty="0"/>
              <a:t> text</a:t>
            </a:r>
          </a:p>
        </p:txBody>
      </p:sp>
      <p:sp>
        <p:nvSpPr>
          <p:cNvPr id="24" name="Text Placeholder 9">
            <a:extLst>
              <a:ext uri="{FF2B5EF4-FFF2-40B4-BE49-F238E27FC236}">
                <a16:creationId xmlns:a16="http://schemas.microsoft.com/office/drawing/2014/main" id="{403C2E14-2D30-6145-A9E3-D1BE3BE460CE}"/>
              </a:ext>
            </a:extLst>
          </p:cNvPr>
          <p:cNvSpPr>
            <a:spLocks noGrp="1"/>
          </p:cNvSpPr>
          <p:nvPr>
            <p:ph type="body" sz="quarter" idx="26" hasCustomPrompt="1"/>
          </p:nvPr>
        </p:nvSpPr>
        <p:spPr>
          <a:xfrm>
            <a:off x="228600" y="5791200"/>
            <a:ext cx="5578844" cy="762001"/>
          </a:xfrm>
        </p:spPr>
        <p:txBody>
          <a:bodyPr anchor="t">
            <a:noAutofit/>
          </a:bodyPr>
          <a:lstStyle>
            <a:lvl1pPr marL="0" indent="0" algn="ctr">
              <a:buNone/>
              <a:defRPr sz="2000">
                <a:solidFill>
                  <a:schemeClr val="accent3"/>
                </a:solidFill>
              </a:defRPr>
            </a:lvl1pPr>
          </a:lstStyle>
          <a:p>
            <a:pPr lvl="0"/>
            <a:r>
              <a:rPr lang="en-US" dirty="0"/>
              <a:t>Click to edit master</a:t>
            </a:r>
          </a:p>
          <a:p>
            <a:pPr lvl="0"/>
            <a:r>
              <a:rPr lang="en-US" dirty="0"/>
              <a:t> text</a:t>
            </a:r>
          </a:p>
        </p:txBody>
      </p:sp>
      <p:sp>
        <p:nvSpPr>
          <p:cNvPr id="25" name="Picture Placeholder 4">
            <a:extLst>
              <a:ext uri="{FF2B5EF4-FFF2-40B4-BE49-F238E27FC236}">
                <a16:creationId xmlns:a16="http://schemas.microsoft.com/office/drawing/2014/main" id="{F3F4B6B5-D6CF-A241-A508-0CD51A9E7087}"/>
              </a:ext>
            </a:extLst>
          </p:cNvPr>
          <p:cNvSpPr>
            <a:spLocks noGrp="1"/>
          </p:cNvSpPr>
          <p:nvPr>
            <p:ph type="pic" sz="quarter" idx="27"/>
          </p:nvPr>
        </p:nvSpPr>
        <p:spPr>
          <a:xfrm>
            <a:off x="8123422" y="1676400"/>
            <a:ext cx="2286000" cy="2743200"/>
          </a:xfrm>
        </p:spPr>
        <p:txBody>
          <a:bodyPr/>
          <a:lstStyle/>
          <a:p>
            <a:r>
              <a:rPr lang="en-US" dirty="0"/>
              <a:t>Click icon to add picture</a:t>
            </a:r>
          </a:p>
        </p:txBody>
      </p:sp>
      <p:sp>
        <p:nvSpPr>
          <p:cNvPr id="26" name="Text Placeholder 9">
            <a:extLst>
              <a:ext uri="{FF2B5EF4-FFF2-40B4-BE49-F238E27FC236}">
                <a16:creationId xmlns:a16="http://schemas.microsoft.com/office/drawing/2014/main" id="{429F0D50-7448-D44A-AE45-F8C15DC6C53F}"/>
              </a:ext>
            </a:extLst>
          </p:cNvPr>
          <p:cNvSpPr>
            <a:spLocks noGrp="1"/>
          </p:cNvSpPr>
          <p:nvPr>
            <p:ph type="body" sz="quarter" idx="28" hasCustomPrompt="1"/>
          </p:nvPr>
        </p:nvSpPr>
        <p:spPr>
          <a:xfrm>
            <a:off x="6477000" y="4572000"/>
            <a:ext cx="5578844" cy="1142999"/>
          </a:xfrm>
        </p:spPr>
        <p:txBody>
          <a:bodyPr>
            <a:noAutofit/>
          </a:bodyPr>
          <a:lstStyle>
            <a:lvl1pPr marL="0" indent="0" algn="ctr">
              <a:buNone/>
              <a:defRPr sz="2600" b="1">
                <a:solidFill>
                  <a:schemeClr val="accent1">
                    <a:lumMod val="50000"/>
                  </a:schemeClr>
                </a:solidFill>
              </a:defRPr>
            </a:lvl1pPr>
          </a:lstStyle>
          <a:p>
            <a:pPr lvl="0"/>
            <a:r>
              <a:rPr lang="en-US" dirty="0"/>
              <a:t>Click to edit master</a:t>
            </a:r>
          </a:p>
          <a:p>
            <a:pPr lvl="0"/>
            <a:r>
              <a:rPr lang="en-US" dirty="0"/>
              <a:t> text</a:t>
            </a:r>
          </a:p>
        </p:txBody>
      </p:sp>
      <p:sp>
        <p:nvSpPr>
          <p:cNvPr id="27" name="Text Placeholder 9">
            <a:extLst>
              <a:ext uri="{FF2B5EF4-FFF2-40B4-BE49-F238E27FC236}">
                <a16:creationId xmlns:a16="http://schemas.microsoft.com/office/drawing/2014/main" id="{E6F1CF2E-9B80-864C-8C64-9ABECE2542FC}"/>
              </a:ext>
            </a:extLst>
          </p:cNvPr>
          <p:cNvSpPr>
            <a:spLocks noGrp="1"/>
          </p:cNvSpPr>
          <p:nvPr>
            <p:ph type="body" sz="quarter" idx="29" hasCustomPrompt="1"/>
          </p:nvPr>
        </p:nvSpPr>
        <p:spPr>
          <a:xfrm>
            <a:off x="6477000" y="5791200"/>
            <a:ext cx="5578844" cy="762001"/>
          </a:xfrm>
        </p:spPr>
        <p:txBody>
          <a:bodyPr anchor="t">
            <a:noAutofit/>
          </a:bodyPr>
          <a:lstStyle>
            <a:lvl1pPr marL="0" indent="0" algn="ctr">
              <a:buNone/>
              <a:defRPr sz="2000">
                <a:solidFill>
                  <a:schemeClr val="accent3"/>
                </a:solidFill>
              </a:defRPr>
            </a:lvl1pPr>
          </a:lstStyle>
          <a:p>
            <a:pPr lvl="0"/>
            <a:r>
              <a:rPr lang="en-US" dirty="0"/>
              <a:t>Click to edit master</a:t>
            </a:r>
          </a:p>
          <a:p>
            <a:pPr lvl="0"/>
            <a:r>
              <a:rPr lang="en-US" dirty="0"/>
              <a:t> text</a:t>
            </a:r>
          </a:p>
        </p:txBody>
      </p:sp>
    </p:spTree>
    <p:extLst>
      <p:ext uri="{BB962C8B-B14F-4D97-AF65-F5344CB8AC3E}">
        <p14:creationId xmlns:p14="http://schemas.microsoft.com/office/powerpoint/2010/main" val="80829561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peaker Slide x 3 ">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ctr">
              <a:defRPr>
                <a:solidFill>
                  <a:schemeClr val="tx2"/>
                </a:solidFill>
              </a:defRPr>
            </a:lvl1pPr>
          </a:lstStyle>
          <a:p>
            <a:r>
              <a:rPr lang="en-US" dirty="0"/>
              <a:t>Click to edit master title style</a:t>
            </a:r>
          </a:p>
        </p:txBody>
      </p:sp>
      <p:sp>
        <p:nvSpPr>
          <p:cNvPr id="6" name="Slide Number Placeholder 5"/>
          <p:cNvSpPr>
            <a:spLocks noGrp="1"/>
          </p:cNvSpPr>
          <p:nvPr>
            <p:ph type="sldNum" sz="quarter" idx="12"/>
          </p:nvPr>
        </p:nvSpPr>
        <p:spPr/>
        <p:txBody>
          <a:bodyPr/>
          <a:lstStyle>
            <a:lvl1pPr>
              <a:defRPr sz="1800" b="1"/>
            </a:lvl1pPr>
          </a:lstStyle>
          <a:p>
            <a:fld id="{B7C7DEAE-B1FF-4F0D-9790-23B38FF51CAA}" type="slidenum">
              <a:rPr lang="en-US" smtClean="0"/>
              <a:pPr/>
              <a:t>‹#›</a:t>
            </a:fld>
            <a:endParaRPr lang="en-US" dirty="0"/>
          </a:p>
        </p:txBody>
      </p:sp>
      <p:sp>
        <p:nvSpPr>
          <p:cNvPr id="26" name="Picture Placeholder 4">
            <a:extLst>
              <a:ext uri="{FF2B5EF4-FFF2-40B4-BE49-F238E27FC236}">
                <a16:creationId xmlns:a16="http://schemas.microsoft.com/office/drawing/2014/main" id="{54C8230F-0C5E-1141-82C4-2245AB581B39}"/>
              </a:ext>
            </a:extLst>
          </p:cNvPr>
          <p:cNvSpPr>
            <a:spLocks noGrp="1"/>
          </p:cNvSpPr>
          <p:nvPr>
            <p:ph type="pic" sz="quarter" idx="15"/>
          </p:nvPr>
        </p:nvSpPr>
        <p:spPr>
          <a:xfrm>
            <a:off x="1782578" y="1676400"/>
            <a:ext cx="2286000" cy="2743200"/>
          </a:xfrm>
        </p:spPr>
        <p:txBody>
          <a:bodyPr/>
          <a:lstStyle/>
          <a:p>
            <a:r>
              <a:rPr lang="en-US" dirty="0"/>
              <a:t>Click icon to add picture</a:t>
            </a:r>
          </a:p>
        </p:txBody>
      </p:sp>
      <p:sp>
        <p:nvSpPr>
          <p:cNvPr id="27" name="Text Placeholder 9">
            <a:extLst>
              <a:ext uri="{FF2B5EF4-FFF2-40B4-BE49-F238E27FC236}">
                <a16:creationId xmlns:a16="http://schemas.microsoft.com/office/drawing/2014/main" id="{747DBF6B-E29B-1F4A-B85C-CB2E63B57EF8}"/>
              </a:ext>
            </a:extLst>
          </p:cNvPr>
          <p:cNvSpPr>
            <a:spLocks noGrp="1"/>
          </p:cNvSpPr>
          <p:nvPr>
            <p:ph type="body" sz="quarter" idx="25" hasCustomPrompt="1"/>
          </p:nvPr>
        </p:nvSpPr>
        <p:spPr>
          <a:xfrm>
            <a:off x="136156" y="4572000"/>
            <a:ext cx="5578844" cy="1142999"/>
          </a:xfrm>
        </p:spPr>
        <p:txBody>
          <a:bodyPr>
            <a:noAutofit/>
          </a:bodyPr>
          <a:lstStyle>
            <a:lvl1pPr marL="0" indent="0" algn="ctr">
              <a:buNone/>
              <a:defRPr sz="2800" b="1">
                <a:solidFill>
                  <a:schemeClr val="accent1">
                    <a:lumMod val="50000"/>
                  </a:schemeClr>
                </a:solidFill>
              </a:defRPr>
            </a:lvl1pPr>
          </a:lstStyle>
          <a:p>
            <a:pPr lvl="0"/>
            <a:r>
              <a:rPr lang="en-US" dirty="0"/>
              <a:t>Click to edit master</a:t>
            </a:r>
          </a:p>
          <a:p>
            <a:pPr lvl="0"/>
            <a:r>
              <a:rPr lang="en-US" dirty="0"/>
              <a:t> text</a:t>
            </a:r>
          </a:p>
        </p:txBody>
      </p:sp>
      <p:sp>
        <p:nvSpPr>
          <p:cNvPr id="28" name="Text Placeholder 9">
            <a:extLst>
              <a:ext uri="{FF2B5EF4-FFF2-40B4-BE49-F238E27FC236}">
                <a16:creationId xmlns:a16="http://schemas.microsoft.com/office/drawing/2014/main" id="{4209CECC-8CC1-2545-9EF5-3AFAF3595FED}"/>
              </a:ext>
            </a:extLst>
          </p:cNvPr>
          <p:cNvSpPr>
            <a:spLocks noGrp="1"/>
          </p:cNvSpPr>
          <p:nvPr>
            <p:ph type="body" sz="quarter" idx="26" hasCustomPrompt="1"/>
          </p:nvPr>
        </p:nvSpPr>
        <p:spPr>
          <a:xfrm>
            <a:off x="136156" y="5791200"/>
            <a:ext cx="5578844" cy="762001"/>
          </a:xfrm>
        </p:spPr>
        <p:txBody>
          <a:bodyPr anchor="t">
            <a:noAutofit/>
          </a:bodyPr>
          <a:lstStyle>
            <a:lvl1pPr marL="0" indent="0" algn="ctr">
              <a:buNone/>
              <a:defRPr sz="2000">
                <a:solidFill>
                  <a:schemeClr val="accent3"/>
                </a:solidFill>
              </a:defRPr>
            </a:lvl1pPr>
          </a:lstStyle>
          <a:p>
            <a:pPr lvl="0"/>
            <a:r>
              <a:rPr lang="en-US" dirty="0"/>
              <a:t>Click to edit master</a:t>
            </a:r>
          </a:p>
          <a:p>
            <a:pPr lvl="0"/>
            <a:r>
              <a:rPr lang="en-US" dirty="0"/>
              <a:t> text</a:t>
            </a:r>
          </a:p>
        </p:txBody>
      </p:sp>
      <p:sp>
        <p:nvSpPr>
          <p:cNvPr id="29" name="Picture Placeholder 4">
            <a:extLst>
              <a:ext uri="{FF2B5EF4-FFF2-40B4-BE49-F238E27FC236}">
                <a16:creationId xmlns:a16="http://schemas.microsoft.com/office/drawing/2014/main" id="{C3931993-5ABE-7544-A710-08BEFA134E34}"/>
              </a:ext>
            </a:extLst>
          </p:cNvPr>
          <p:cNvSpPr>
            <a:spLocks noGrp="1"/>
          </p:cNvSpPr>
          <p:nvPr>
            <p:ph type="pic" sz="quarter" idx="27"/>
          </p:nvPr>
        </p:nvSpPr>
        <p:spPr>
          <a:xfrm>
            <a:off x="8107178" y="1676399"/>
            <a:ext cx="2286000" cy="2743200"/>
          </a:xfrm>
        </p:spPr>
        <p:txBody>
          <a:bodyPr/>
          <a:lstStyle/>
          <a:p>
            <a:r>
              <a:rPr lang="en-US" dirty="0"/>
              <a:t>Click icon to add picture</a:t>
            </a:r>
          </a:p>
        </p:txBody>
      </p:sp>
      <p:sp>
        <p:nvSpPr>
          <p:cNvPr id="30" name="Text Placeholder 9">
            <a:extLst>
              <a:ext uri="{FF2B5EF4-FFF2-40B4-BE49-F238E27FC236}">
                <a16:creationId xmlns:a16="http://schemas.microsoft.com/office/drawing/2014/main" id="{28D0F01B-949A-B14A-8F64-E5E8277BA9F8}"/>
              </a:ext>
            </a:extLst>
          </p:cNvPr>
          <p:cNvSpPr>
            <a:spLocks noGrp="1"/>
          </p:cNvSpPr>
          <p:nvPr>
            <p:ph type="body" sz="quarter" idx="28" hasCustomPrompt="1"/>
          </p:nvPr>
        </p:nvSpPr>
        <p:spPr>
          <a:xfrm>
            <a:off x="6460756" y="4571999"/>
            <a:ext cx="5578844" cy="1142999"/>
          </a:xfrm>
        </p:spPr>
        <p:txBody>
          <a:bodyPr>
            <a:noAutofit/>
          </a:bodyPr>
          <a:lstStyle>
            <a:lvl1pPr marL="0" indent="0" algn="ctr">
              <a:buNone/>
              <a:defRPr sz="2800" b="1">
                <a:solidFill>
                  <a:schemeClr val="accent1">
                    <a:lumMod val="50000"/>
                  </a:schemeClr>
                </a:solidFill>
              </a:defRPr>
            </a:lvl1pPr>
          </a:lstStyle>
          <a:p>
            <a:pPr lvl="0"/>
            <a:r>
              <a:rPr lang="en-US" dirty="0"/>
              <a:t>Click to edit master</a:t>
            </a:r>
          </a:p>
          <a:p>
            <a:pPr lvl="0"/>
            <a:r>
              <a:rPr lang="en-US" dirty="0"/>
              <a:t> text</a:t>
            </a:r>
          </a:p>
        </p:txBody>
      </p:sp>
      <p:sp>
        <p:nvSpPr>
          <p:cNvPr id="31" name="Text Placeholder 9">
            <a:extLst>
              <a:ext uri="{FF2B5EF4-FFF2-40B4-BE49-F238E27FC236}">
                <a16:creationId xmlns:a16="http://schemas.microsoft.com/office/drawing/2014/main" id="{A7B1C646-74AC-9740-81F3-9EBEA4591165}"/>
              </a:ext>
            </a:extLst>
          </p:cNvPr>
          <p:cNvSpPr>
            <a:spLocks noGrp="1"/>
          </p:cNvSpPr>
          <p:nvPr>
            <p:ph type="body" sz="quarter" idx="29" hasCustomPrompt="1"/>
          </p:nvPr>
        </p:nvSpPr>
        <p:spPr>
          <a:xfrm>
            <a:off x="6460756" y="5791200"/>
            <a:ext cx="5578844" cy="762001"/>
          </a:xfrm>
        </p:spPr>
        <p:txBody>
          <a:bodyPr anchor="t">
            <a:noAutofit/>
          </a:bodyPr>
          <a:lstStyle>
            <a:lvl1pPr marL="0" indent="0" algn="ctr">
              <a:buNone/>
              <a:defRPr sz="2000">
                <a:solidFill>
                  <a:schemeClr val="accent3"/>
                </a:solidFill>
              </a:defRPr>
            </a:lvl1pPr>
          </a:lstStyle>
          <a:p>
            <a:pPr lvl="0"/>
            <a:r>
              <a:rPr lang="en-US" dirty="0"/>
              <a:t>Click to edit master</a:t>
            </a:r>
          </a:p>
          <a:p>
            <a:pPr lvl="0"/>
            <a:r>
              <a:rPr lang="en-US" dirty="0"/>
              <a:t> text</a:t>
            </a:r>
          </a:p>
        </p:txBody>
      </p:sp>
      <p:sp>
        <p:nvSpPr>
          <p:cNvPr id="32" name="Picture Placeholder 4">
            <a:extLst>
              <a:ext uri="{FF2B5EF4-FFF2-40B4-BE49-F238E27FC236}">
                <a16:creationId xmlns:a16="http://schemas.microsoft.com/office/drawing/2014/main" id="{CD7661E9-2FE0-8749-AF16-8171C00DF770}"/>
              </a:ext>
            </a:extLst>
          </p:cNvPr>
          <p:cNvSpPr>
            <a:spLocks noGrp="1"/>
          </p:cNvSpPr>
          <p:nvPr>
            <p:ph type="pic" sz="quarter" idx="30"/>
          </p:nvPr>
        </p:nvSpPr>
        <p:spPr>
          <a:xfrm>
            <a:off x="4982978" y="1676400"/>
            <a:ext cx="2286000" cy="2743200"/>
          </a:xfrm>
        </p:spPr>
        <p:txBody>
          <a:bodyPr/>
          <a:lstStyle/>
          <a:p>
            <a:r>
              <a:rPr lang="en-US" dirty="0"/>
              <a:t>Click icon to add picture</a:t>
            </a:r>
          </a:p>
        </p:txBody>
      </p:sp>
      <p:sp>
        <p:nvSpPr>
          <p:cNvPr id="33" name="Text Placeholder 9">
            <a:extLst>
              <a:ext uri="{FF2B5EF4-FFF2-40B4-BE49-F238E27FC236}">
                <a16:creationId xmlns:a16="http://schemas.microsoft.com/office/drawing/2014/main" id="{B5E2D2BF-DEFE-6243-9A25-A0A5A89601CA}"/>
              </a:ext>
            </a:extLst>
          </p:cNvPr>
          <p:cNvSpPr>
            <a:spLocks noGrp="1"/>
          </p:cNvSpPr>
          <p:nvPr>
            <p:ph type="body" sz="quarter" idx="31" hasCustomPrompt="1"/>
          </p:nvPr>
        </p:nvSpPr>
        <p:spPr>
          <a:xfrm>
            <a:off x="3336556" y="4572000"/>
            <a:ext cx="5578844" cy="1142999"/>
          </a:xfrm>
        </p:spPr>
        <p:txBody>
          <a:bodyPr>
            <a:noAutofit/>
          </a:bodyPr>
          <a:lstStyle>
            <a:lvl1pPr marL="0" indent="0" algn="ctr">
              <a:buNone/>
              <a:defRPr sz="2800" b="1">
                <a:solidFill>
                  <a:schemeClr val="accent1">
                    <a:lumMod val="50000"/>
                  </a:schemeClr>
                </a:solidFill>
              </a:defRPr>
            </a:lvl1pPr>
          </a:lstStyle>
          <a:p>
            <a:pPr lvl="0"/>
            <a:r>
              <a:rPr lang="en-US" dirty="0"/>
              <a:t>Click to edit master</a:t>
            </a:r>
          </a:p>
          <a:p>
            <a:pPr lvl="0"/>
            <a:r>
              <a:rPr lang="en-US" dirty="0"/>
              <a:t> text</a:t>
            </a:r>
          </a:p>
        </p:txBody>
      </p:sp>
      <p:sp>
        <p:nvSpPr>
          <p:cNvPr id="34" name="Text Placeholder 9">
            <a:extLst>
              <a:ext uri="{FF2B5EF4-FFF2-40B4-BE49-F238E27FC236}">
                <a16:creationId xmlns:a16="http://schemas.microsoft.com/office/drawing/2014/main" id="{C070409A-48AF-7B45-B662-989E5C8ED0D9}"/>
              </a:ext>
            </a:extLst>
          </p:cNvPr>
          <p:cNvSpPr>
            <a:spLocks noGrp="1"/>
          </p:cNvSpPr>
          <p:nvPr>
            <p:ph type="body" sz="quarter" idx="32" hasCustomPrompt="1"/>
          </p:nvPr>
        </p:nvSpPr>
        <p:spPr>
          <a:xfrm>
            <a:off x="3336556" y="5791200"/>
            <a:ext cx="5578844" cy="762001"/>
          </a:xfrm>
        </p:spPr>
        <p:txBody>
          <a:bodyPr anchor="t">
            <a:noAutofit/>
          </a:bodyPr>
          <a:lstStyle>
            <a:lvl1pPr marL="0" indent="0" algn="ctr">
              <a:buNone/>
              <a:defRPr sz="2000">
                <a:solidFill>
                  <a:schemeClr val="accent3"/>
                </a:solidFill>
              </a:defRPr>
            </a:lvl1pPr>
          </a:lstStyle>
          <a:p>
            <a:pPr lvl="0"/>
            <a:r>
              <a:rPr lang="en-US" dirty="0"/>
              <a:t>Click to edit master</a:t>
            </a:r>
          </a:p>
          <a:p>
            <a:pPr lvl="0"/>
            <a:r>
              <a:rPr lang="en-US" dirty="0"/>
              <a:t> text</a:t>
            </a:r>
          </a:p>
        </p:txBody>
      </p:sp>
    </p:spTree>
    <p:extLst>
      <p:ext uri="{BB962C8B-B14F-4D97-AF65-F5344CB8AC3E}">
        <p14:creationId xmlns:p14="http://schemas.microsoft.com/office/powerpoint/2010/main" val="388743764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981202"/>
            <a:ext cx="10464800" cy="1927225"/>
          </a:xfrm>
        </p:spPr>
        <p:txBody>
          <a:bodyPr anchor="b">
            <a:noAutofit/>
          </a:bodyPr>
          <a:lstStyle>
            <a:lvl1pPr>
              <a:defRPr sz="5000" cap="all" baseline="0">
                <a:solidFill>
                  <a:schemeClr val="tx2"/>
                </a:solidFill>
              </a:defRPr>
            </a:lvl1pPr>
          </a:lstStyle>
          <a:p>
            <a:r>
              <a:rPr lang="en-US" dirty="0"/>
              <a:t>Click to edit Master title style</a:t>
            </a:r>
          </a:p>
        </p:txBody>
      </p:sp>
      <p:cxnSp>
        <p:nvCxnSpPr>
          <p:cNvPr id="7" name="Straight Connector 6">
            <a:extLst>
              <a:ext uri="{FF2B5EF4-FFF2-40B4-BE49-F238E27FC236}">
                <a16:creationId xmlns:a16="http://schemas.microsoft.com/office/drawing/2014/main" id="{D3D3EAC5-3DA1-8049-A1CA-50FAE4EDDAA7}"/>
              </a:ext>
            </a:extLst>
          </p:cNvPr>
          <p:cNvCxnSpPr>
            <a:cxnSpLocks/>
          </p:cNvCxnSpPr>
          <p:nvPr userDrawn="1"/>
        </p:nvCxnSpPr>
        <p:spPr>
          <a:xfrm>
            <a:off x="914400" y="4023519"/>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ubtitle 2">
            <a:extLst>
              <a:ext uri="{FF2B5EF4-FFF2-40B4-BE49-F238E27FC236}">
                <a16:creationId xmlns:a16="http://schemas.microsoft.com/office/drawing/2014/main" id="{EA4A4C3E-2F6D-CA47-88DF-2904CA37A92D}"/>
              </a:ext>
            </a:extLst>
          </p:cNvPr>
          <p:cNvSpPr>
            <a:spLocks noGrp="1"/>
          </p:cNvSpPr>
          <p:nvPr>
            <p:ph type="subTitle" idx="1"/>
          </p:nvPr>
        </p:nvSpPr>
        <p:spPr>
          <a:xfrm>
            <a:off x="914400" y="4117977"/>
            <a:ext cx="10464800" cy="1344955"/>
          </a:xfrm>
        </p:spPr>
        <p:txBody>
          <a:bodyPr anchor="t">
            <a:normAutofit/>
          </a:bodyPr>
          <a:lstStyle>
            <a:lvl1pPr marL="0" indent="0" algn="l">
              <a:buNone/>
              <a:defRPr sz="4000" b="0">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8" name="Slide Number Placeholder 5">
            <a:extLst>
              <a:ext uri="{FF2B5EF4-FFF2-40B4-BE49-F238E27FC236}">
                <a16:creationId xmlns:a16="http://schemas.microsoft.com/office/drawing/2014/main" id="{15CB9A1C-96CC-F943-B384-AADD19805CA0}"/>
              </a:ext>
            </a:extLst>
          </p:cNvPr>
          <p:cNvSpPr>
            <a:spLocks noGrp="1"/>
          </p:cNvSpPr>
          <p:nvPr>
            <p:ph type="sldNum" sz="quarter" idx="4"/>
          </p:nvPr>
        </p:nvSpPr>
        <p:spPr bwMode="white">
          <a:xfrm>
            <a:off x="11300791" y="0"/>
            <a:ext cx="738809" cy="457200"/>
          </a:xfrm>
          <a:prstGeom prst="rect">
            <a:avLst/>
          </a:prstGeom>
        </p:spPr>
        <p:txBody>
          <a:bodyPr vert="horz" lIns="91440" tIns="45720" rIns="91440" bIns="45720" rtlCol="0" anchor="ctr"/>
          <a:lstStyle>
            <a:lvl1pPr algn="r">
              <a:defRPr sz="1800" b="1">
                <a:solidFill>
                  <a:srgbClr val="FFFFFF"/>
                </a:solidFill>
              </a:defRPr>
            </a:lvl1pPr>
          </a:lstStyle>
          <a:p>
            <a:r>
              <a:rPr lang="en-US"/>
              <a:t> </a:t>
            </a:r>
            <a:fld id="{B7C7DEAE-B1FF-4F0D-9790-23B38FF51CAA}" type="slidenum">
              <a:rPr lang="en-US" smtClean="0"/>
              <a:pPr/>
              <a:t>‹#›</a:t>
            </a:fld>
            <a:endParaRPr lang="en-US" dirty="0"/>
          </a:p>
        </p:txBody>
      </p:sp>
    </p:spTree>
    <p:extLst>
      <p:ext uri="{BB962C8B-B14F-4D97-AF65-F5344CB8AC3E}">
        <p14:creationId xmlns:p14="http://schemas.microsoft.com/office/powerpoint/2010/main" val="16617974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l">
              <a:defRPr>
                <a:solidFill>
                  <a:schemeClr val="tx2"/>
                </a:solidFill>
              </a:defRPr>
            </a:lvl1pPr>
          </a:lstStyle>
          <a:p>
            <a:r>
              <a:rPr lang="en-US" dirty="0"/>
              <a:t>Click to edit master </a:t>
            </a:r>
            <a:br>
              <a:rPr lang="en-US" dirty="0"/>
            </a:br>
            <a:r>
              <a:rPr lang="en-US" dirty="0"/>
              <a:t>title style</a:t>
            </a:r>
          </a:p>
        </p:txBody>
      </p:sp>
      <p:sp>
        <p:nvSpPr>
          <p:cNvPr id="6" name="Slide Number Placeholder 5"/>
          <p:cNvSpPr>
            <a:spLocks noGrp="1"/>
          </p:cNvSpPr>
          <p:nvPr>
            <p:ph type="sldNum" sz="quarter" idx="12"/>
          </p:nvPr>
        </p:nvSpPr>
        <p:spPr/>
        <p:txBody>
          <a:bodyPr/>
          <a:lstStyle>
            <a:lvl1pPr>
              <a:defRPr sz="1800" b="1"/>
            </a:lvl1pPr>
          </a:lstStyle>
          <a:p>
            <a:fld id="{B7C7DEAE-B1FF-4F0D-9790-23B38FF51CAA}" type="slidenum">
              <a:rPr lang="en-US" smtClean="0"/>
              <a:pPr/>
              <a:t>‹#›</a:t>
            </a:fld>
            <a:endParaRPr lang="en-US" dirty="0"/>
          </a:p>
        </p:txBody>
      </p:sp>
    </p:spTree>
    <p:extLst>
      <p:ext uri="{BB962C8B-B14F-4D97-AF65-F5344CB8AC3E}">
        <p14:creationId xmlns:p14="http://schemas.microsoft.com/office/powerpoint/2010/main" val="19614742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CFCFEF6-08BB-B244-8D33-56F7625AD1FD}"/>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0" y="0"/>
            <a:ext cx="12192000" cy="457200"/>
          </a:xfrm>
          <a:prstGeom prst="rect">
            <a:avLst/>
          </a:prstGeom>
        </p:spPr>
      </p:pic>
      <p:pic>
        <p:nvPicPr>
          <p:cNvPr id="9" name="Picture 8">
            <a:extLst>
              <a:ext uri="{FF2B5EF4-FFF2-40B4-BE49-F238E27FC236}">
                <a16:creationId xmlns:a16="http://schemas.microsoft.com/office/drawing/2014/main" id="{80EE8E5D-8583-D642-8B2C-CCB2C8F0B60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bwMode="white">
          <a:xfrm>
            <a:off x="304800" y="107317"/>
            <a:ext cx="182810" cy="242566"/>
          </a:xfrm>
          <a:prstGeom prst="rect">
            <a:avLst/>
          </a:prstGeom>
        </p:spPr>
      </p:pic>
      <p:sp>
        <p:nvSpPr>
          <p:cNvPr id="2" name="Title Placeholder 1"/>
          <p:cNvSpPr>
            <a:spLocks noGrp="1"/>
          </p:cNvSpPr>
          <p:nvPr>
            <p:ph type="title"/>
          </p:nvPr>
        </p:nvSpPr>
        <p:spPr>
          <a:xfrm>
            <a:off x="609600" y="533400"/>
            <a:ext cx="10972800" cy="1295400"/>
          </a:xfrm>
          <a:prstGeom prst="rect">
            <a:avLst/>
          </a:prstGeom>
        </p:spPr>
        <p:txBody>
          <a:bodyPr vert="horz" lIns="91440" tIns="45720" rIns="91440" bIns="45720" rtlCol="0" anchor="t">
            <a:noAutofit/>
          </a:bodyPr>
          <a:lstStyle/>
          <a:p>
            <a:r>
              <a:rPr lang="en-US" dirty="0"/>
              <a:t>Click to edit Master </a:t>
            </a:r>
            <a:br>
              <a:rPr lang="en-US" dirty="0"/>
            </a:br>
            <a:r>
              <a:rPr lang="en-US" dirty="0"/>
              <a:t>title style</a:t>
            </a:r>
          </a:p>
        </p:txBody>
      </p:sp>
      <p:sp>
        <p:nvSpPr>
          <p:cNvPr id="3" name="Text Placeholder 2"/>
          <p:cNvSpPr>
            <a:spLocks noGrp="1"/>
          </p:cNvSpPr>
          <p:nvPr>
            <p:ph type="body" idx="1"/>
          </p:nvPr>
        </p:nvSpPr>
        <p:spPr>
          <a:xfrm>
            <a:off x="609600" y="1981200"/>
            <a:ext cx="10972800" cy="4495800"/>
          </a:xfrm>
          <a:prstGeom prst="rect">
            <a:avLst/>
          </a:prstGeom>
        </p:spPr>
        <p:txBody>
          <a:bodyPr vert="horz" lIns="91440" tIns="45720" rIns="91440" bIns="45720" rtlCol="0"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bwMode="white">
          <a:xfrm>
            <a:off x="11300791" y="0"/>
            <a:ext cx="738809" cy="457200"/>
          </a:xfrm>
          <a:prstGeom prst="rect">
            <a:avLst/>
          </a:prstGeom>
        </p:spPr>
        <p:txBody>
          <a:bodyPr vert="horz" lIns="91440" tIns="45720" rIns="91440" bIns="45720" rtlCol="0" anchor="ctr"/>
          <a:lstStyle>
            <a:lvl1pPr algn="r">
              <a:defRPr sz="1600" b="0">
                <a:solidFill>
                  <a:srgbClr val="FFFFFF"/>
                </a:solidFill>
              </a:defRPr>
            </a:lvl1pPr>
          </a:lstStyle>
          <a:p>
            <a:r>
              <a:rPr lang="en-US" dirty="0"/>
              <a:t> </a:t>
            </a:r>
            <a:fld id="{B7C7DEAE-B1FF-4F0D-9790-23B38FF51CAA}" type="slidenum">
              <a:rPr lang="en-US" sz="1800" b="1" smtClean="0"/>
              <a:pPr/>
              <a:t>‹#›</a:t>
            </a:fld>
            <a:endParaRPr lang="en-US" sz="1800" b="1" dirty="0"/>
          </a:p>
        </p:txBody>
      </p:sp>
    </p:spTree>
  </p:cSld>
  <p:clrMap bg1="lt1" tx1="dk1" bg2="lt2" tx2="dk2" accent1="accent1" accent2="accent2" accent3="accent3" accent4="accent4" accent5="accent5" accent6="accent6" hlink="hlink" folHlink="folHlink"/>
  <p:sldLayoutIdLst>
    <p:sldLayoutId id="2147484189" r:id="rId1"/>
    <p:sldLayoutId id="2147484274" r:id="rId2"/>
    <p:sldLayoutId id="2147484275" r:id="rId3"/>
    <p:sldLayoutId id="2147484279" r:id="rId4"/>
    <p:sldLayoutId id="2147484273" r:id="rId5"/>
    <p:sldLayoutId id="2147484208" r:id="rId6"/>
    <p:sldLayoutId id="2147484209" r:id="rId7"/>
    <p:sldLayoutId id="2147484199" r:id="rId8"/>
    <p:sldLayoutId id="2147484218" r:id="rId9"/>
    <p:sldLayoutId id="2147484214" r:id="rId10"/>
    <p:sldLayoutId id="2147484216" r:id="rId11"/>
    <p:sldLayoutId id="2147484215" r:id="rId12"/>
    <p:sldLayoutId id="2147484193" r:id="rId13"/>
    <p:sldLayoutId id="2147484219" r:id="rId14"/>
    <p:sldLayoutId id="2147484280" r:id="rId15"/>
  </p:sldLayoutIdLst>
  <p:hf hdr="0" ftr="0" dt="0"/>
  <p:txStyles>
    <p:titleStyle>
      <a:lvl1pPr algn="l" defTabSz="914400" rtl="0" eaLnBrk="1" latinLnBrk="0" hangingPunct="1">
        <a:spcBef>
          <a:spcPct val="0"/>
        </a:spcBef>
        <a:buNone/>
        <a:defRPr sz="4400" b="1" kern="1200" spc="-70" baseline="0">
          <a:solidFill>
            <a:schemeClr val="tx2"/>
          </a:solidFill>
          <a:latin typeface="+mj-lt"/>
          <a:ea typeface="+mj-ea"/>
          <a:cs typeface="+mj-cs"/>
        </a:defRPr>
      </a:lvl1pPr>
    </p:titleStyle>
    <p:bodyStyle>
      <a:lvl1pPr marL="182880" indent="-182880" algn="l" defTabSz="914400" rtl="0" eaLnBrk="1" latinLnBrk="0" hangingPunct="1">
        <a:spcBef>
          <a:spcPct val="20000"/>
        </a:spcBef>
        <a:buClrTx/>
        <a:buSzPct val="85000"/>
        <a:buFont typeface="Arial" pitchFamily="34" charset="0"/>
        <a:buChar char="•"/>
        <a:defRPr sz="3200" kern="1200">
          <a:solidFill>
            <a:srgbClr val="212121"/>
          </a:solidFill>
          <a:latin typeface="+mn-lt"/>
          <a:ea typeface="+mn-ea"/>
          <a:cs typeface="+mn-cs"/>
        </a:defRPr>
      </a:lvl1pPr>
      <a:lvl2pPr marL="457200" indent="-182880" algn="l" defTabSz="914400" rtl="0" eaLnBrk="1" latinLnBrk="0" hangingPunct="1">
        <a:spcBef>
          <a:spcPct val="20000"/>
        </a:spcBef>
        <a:buClrTx/>
        <a:buSzPct val="85000"/>
        <a:buFont typeface="Arial" pitchFamily="34" charset="0"/>
        <a:buChar char="•"/>
        <a:defRPr sz="2800" kern="1200">
          <a:solidFill>
            <a:srgbClr val="212121"/>
          </a:solidFill>
          <a:latin typeface="+mn-lt"/>
          <a:ea typeface="+mn-ea"/>
          <a:cs typeface="+mn-cs"/>
        </a:defRPr>
      </a:lvl2pPr>
      <a:lvl3pPr marL="731520" indent="-182880" algn="l" defTabSz="914400" rtl="0" eaLnBrk="1" latinLnBrk="0" hangingPunct="1">
        <a:spcBef>
          <a:spcPct val="20000"/>
        </a:spcBef>
        <a:buClrTx/>
        <a:buSzPct val="90000"/>
        <a:buFont typeface="Arial" pitchFamily="34" charset="0"/>
        <a:buChar char="•"/>
        <a:defRPr sz="2400" kern="1200">
          <a:solidFill>
            <a:srgbClr val="212121"/>
          </a:solidFill>
          <a:latin typeface="+mn-lt"/>
          <a:ea typeface="+mn-ea"/>
          <a:cs typeface="+mn-cs"/>
        </a:defRPr>
      </a:lvl3pPr>
      <a:lvl4pPr marL="1005840" indent="-182880" algn="l" defTabSz="914400" rtl="0" eaLnBrk="1" latinLnBrk="0" hangingPunct="1">
        <a:spcBef>
          <a:spcPct val="20000"/>
        </a:spcBef>
        <a:buClrTx/>
        <a:buFont typeface="Arial" pitchFamily="34" charset="0"/>
        <a:buChar char="•"/>
        <a:defRPr sz="2200" kern="1200">
          <a:solidFill>
            <a:srgbClr val="212121"/>
          </a:solidFill>
          <a:latin typeface="+mn-lt"/>
          <a:ea typeface="+mn-ea"/>
          <a:cs typeface="+mn-cs"/>
        </a:defRPr>
      </a:lvl4pPr>
      <a:lvl5pPr marL="1188720" indent="-137160" algn="l" defTabSz="914400" rtl="0" eaLnBrk="1" latinLnBrk="0" hangingPunct="1">
        <a:spcBef>
          <a:spcPct val="20000"/>
        </a:spcBef>
        <a:buClrTx/>
        <a:buSzPct val="100000"/>
        <a:buFont typeface="Arial" pitchFamily="34" charset="0"/>
        <a:buChar char="•"/>
        <a:defRPr sz="2000" kern="1200" baseline="0">
          <a:solidFill>
            <a:srgbClr val="21212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hyperlink" Target="mailto:vicepresident@silicon.betterinvesting.net"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mailto:vicepresident@silicon.betterinvesting.net"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2">
            <a:extLst>
              <a:ext uri="{FF2B5EF4-FFF2-40B4-BE49-F238E27FC236}">
                <a16:creationId xmlns:a16="http://schemas.microsoft.com/office/drawing/2014/main" id="{D998FBBC-3C0B-7841-BFBB-E7995E934D75}"/>
              </a:ext>
            </a:extLst>
          </p:cNvPr>
          <p:cNvPicPr>
            <a:picLocks noGrp="1" noChangeAspect="1"/>
          </p:cNvPicPr>
          <p:nvPr>
            <p:ph type="pic" sz="quarter" idx="10"/>
          </p:nvPr>
        </p:nvPicPr>
        <p:blipFill>
          <a:blip r:embed="rId3">
            <a:alphaModFix amt="44000"/>
            <a:extLst>
              <a:ext uri="{28A0092B-C50C-407E-A947-70E740481C1C}">
                <a14:useLocalDpi xmlns:a14="http://schemas.microsoft.com/office/drawing/2010/main" val="0"/>
              </a:ext>
            </a:extLst>
          </a:blip>
          <a:srcRect t="577" b="577"/>
          <a:stretch/>
        </p:blipFill>
        <p:spPr>
          <a:xfrm>
            <a:off x="685800" y="1524000"/>
            <a:ext cx="10515600" cy="2271370"/>
          </a:xfrm>
          <a:prstGeom prst="rect">
            <a:avLst/>
          </a:prstGeom>
        </p:spPr>
      </p:pic>
    </p:spTree>
    <p:extLst>
      <p:ext uri="{BB962C8B-B14F-4D97-AF65-F5344CB8AC3E}">
        <p14:creationId xmlns:p14="http://schemas.microsoft.com/office/powerpoint/2010/main" val="38554259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CC37D-1065-5145-91C8-AB2C69F3A407}"/>
              </a:ext>
            </a:extLst>
          </p:cNvPr>
          <p:cNvSpPr>
            <a:spLocks noGrp="1"/>
          </p:cNvSpPr>
          <p:nvPr>
            <p:ph type="title"/>
          </p:nvPr>
        </p:nvSpPr>
        <p:spPr>
          <a:xfrm>
            <a:off x="609600" y="533400"/>
            <a:ext cx="10972800" cy="762000"/>
          </a:xfrm>
        </p:spPr>
        <p:txBody>
          <a:bodyPr/>
          <a:lstStyle/>
          <a:p>
            <a:r>
              <a:rPr lang="en-US" sz="4400" dirty="0"/>
              <a:t>Tool to Help</a:t>
            </a:r>
            <a:br>
              <a:rPr lang="en-US" sz="4400" dirty="0"/>
            </a:br>
            <a:endParaRPr lang="en-US" dirty="0"/>
          </a:p>
        </p:txBody>
      </p:sp>
      <p:sp>
        <p:nvSpPr>
          <p:cNvPr id="4" name="Slide Number Placeholder 3">
            <a:extLst>
              <a:ext uri="{FF2B5EF4-FFF2-40B4-BE49-F238E27FC236}">
                <a16:creationId xmlns:a16="http://schemas.microsoft.com/office/drawing/2014/main" id="{74FBA467-E656-26CE-1CD0-5DBE3EB7CDE3}"/>
              </a:ext>
            </a:extLst>
          </p:cNvPr>
          <p:cNvSpPr>
            <a:spLocks noGrp="1"/>
          </p:cNvSpPr>
          <p:nvPr>
            <p:ph type="sldNum" sz="quarter" idx="12"/>
          </p:nvPr>
        </p:nvSpPr>
        <p:spPr/>
        <p:txBody>
          <a:bodyPr/>
          <a:lstStyle/>
          <a:p>
            <a:fld id="{B7C7DEAE-B1FF-4F0D-9790-23B38FF51CAA}" type="slidenum">
              <a:rPr lang="en-US" smtClean="0"/>
              <a:pPr/>
              <a:t>10</a:t>
            </a:fld>
            <a:endParaRPr lang="en-US" dirty="0"/>
          </a:p>
        </p:txBody>
      </p:sp>
      <p:sp>
        <p:nvSpPr>
          <p:cNvPr id="5" name="TextBox 4">
            <a:extLst>
              <a:ext uri="{FF2B5EF4-FFF2-40B4-BE49-F238E27FC236}">
                <a16:creationId xmlns:a16="http://schemas.microsoft.com/office/drawing/2014/main" id="{264A13A5-C8D1-2072-579D-25BC57DEA4C0}"/>
              </a:ext>
            </a:extLst>
          </p:cNvPr>
          <p:cNvSpPr txBox="1"/>
          <p:nvPr/>
        </p:nvSpPr>
        <p:spPr>
          <a:xfrm>
            <a:off x="457200" y="1524000"/>
            <a:ext cx="9568069" cy="4955203"/>
          </a:xfrm>
          <a:prstGeom prst="rect">
            <a:avLst/>
          </a:prstGeom>
          <a:noFill/>
        </p:spPr>
        <p:txBody>
          <a:bodyPr wrap="none" rtlCol="0">
            <a:spAutoFit/>
          </a:bodyPr>
          <a:lstStyle/>
          <a:p>
            <a:r>
              <a:rPr lang="en-US" sz="3200" dirty="0"/>
              <a:t>Tool in myICLUB to notify members to satisfy item 3</a:t>
            </a:r>
          </a:p>
          <a:p>
            <a:endParaRPr lang="en-US" sz="3200" dirty="0"/>
          </a:p>
          <a:p>
            <a:r>
              <a:rPr lang="en-US" sz="2800" dirty="0"/>
              <a:t>Click </a:t>
            </a:r>
            <a:r>
              <a:rPr lang="en-US" sz="2800" b="1" dirty="0"/>
              <a:t>Taxes</a:t>
            </a:r>
            <a:r>
              <a:rPr lang="en-US" sz="2800" dirty="0"/>
              <a:t> tab </a:t>
            </a:r>
          </a:p>
          <a:p>
            <a:endParaRPr lang="en-US" sz="2800" dirty="0"/>
          </a:p>
          <a:p>
            <a:r>
              <a:rPr lang="en-US" sz="2800" dirty="0"/>
              <a:t>Click link for K-2/K-3 information</a:t>
            </a:r>
          </a:p>
          <a:p>
            <a:endParaRPr lang="en-US" sz="2800" dirty="0"/>
          </a:p>
          <a:p>
            <a:r>
              <a:rPr lang="en-US" sz="2800" dirty="0"/>
              <a:t>Click </a:t>
            </a:r>
            <a:r>
              <a:rPr lang="en-US" sz="2800" b="1" dirty="0"/>
              <a:t>Notify Members </a:t>
            </a:r>
            <a:r>
              <a:rPr lang="en-US" sz="2800" dirty="0"/>
              <a:t>button</a:t>
            </a:r>
          </a:p>
          <a:p>
            <a:endParaRPr lang="en-US" sz="2800" dirty="0"/>
          </a:p>
          <a:p>
            <a:r>
              <a:rPr lang="en-US" sz="2800" dirty="0"/>
              <a:t>Select members to notify (can select all at once)</a:t>
            </a:r>
          </a:p>
          <a:p>
            <a:endParaRPr lang="en-US" sz="2800" dirty="0"/>
          </a:p>
          <a:p>
            <a:endParaRPr lang="en-US" sz="2800" dirty="0"/>
          </a:p>
        </p:txBody>
      </p:sp>
    </p:spTree>
    <p:extLst>
      <p:ext uri="{BB962C8B-B14F-4D97-AF65-F5344CB8AC3E}">
        <p14:creationId xmlns:p14="http://schemas.microsoft.com/office/powerpoint/2010/main" val="14112379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76B08B6-437E-1A07-3597-46034FE56E0F}"/>
              </a:ext>
            </a:extLst>
          </p:cNvPr>
          <p:cNvSpPr>
            <a:spLocks noGrp="1"/>
          </p:cNvSpPr>
          <p:nvPr>
            <p:ph type="sldNum" sz="quarter" idx="12"/>
          </p:nvPr>
        </p:nvSpPr>
        <p:spPr>
          <a:xfrm>
            <a:off x="11300791" y="228600"/>
            <a:ext cx="738809" cy="457200"/>
          </a:xfrm>
        </p:spPr>
        <p:txBody>
          <a:bodyPr/>
          <a:lstStyle/>
          <a:p>
            <a:fld id="{B7C7DEAE-B1FF-4F0D-9790-23B38FF51CAA}" type="slidenum">
              <a:rPr lang="en-US" smtClean="0"/>
              <a:pPr/>
              <a:t>11</a:t>
            </a:fld>
            <a:endParaRPr lang="en-US" dirty="0"/>
          </a:p>
        </p:txBody>
      </p:sp>
      <p:pic>
        <p:nvPicPr>
          <p:cNvPr id="6" name="Picture 5">
            <a:extLst>
              <a:ext uri="{FF2B5EF4-FFF2-40B4-BE49-F238E27FC236}">
                <a16:creationId xmlns:a16="http://schemas.microsoft.com/office/drawing/2014/main" id="{513FB442-3BED-E6CD-E504-A06C439371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295400"/>
            <a:ext cx="9816405" cy="2362200"/>
          </a:xfrm>
          <a:prstGeom prst="rect">
            <a:avLst/>
          </a:prstGeom>
        </p:spPr>
      </p:pic>
      <p:cxnSp>
        <p:nvCxnSpPr>
          <p:cNvPr id="10" name="Straight Arrow Connector 9">
            <a:extLst>
              <a:ext uri="{FF2B5EF4-FFF2-40B4-BE49-F238E27FC236}">
                <a16:creationId xmlns:a16="http://schemas.microsoft.com/office/drawing/2014/main" id="{693C0F56-A65B-FF2D-9513-FC11CBA8FB6B}"/>
              </a:ext>
            </a:extLst>
          </p:cNvPr>
          <p:cNvCxnSpPr/>
          <p:nvPr/>
        </p:nvCxnSpPr>
        <p:spPr>
          <a:xfrm flipH="1">
            <a:off x="4495800" y="914400"/>
            <a:ext cx="228600" cy="53340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AAB3445D-EEF8-6E2E-0BF7-0DA2C2599191}"/>
              </a:ext>
            </a:extLst>
          </p:cNvPr>
          <p:cNvCxnSpPr/>
          <p:nvPr/>
        </p:nvCxnSpPr>
        <p:spPr>
          <a:xfrm flipH="1">
            <a:off x="7924800" y="2362200"/>
            <a:ext cx="304800" cy="4572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70085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1DF9B2F-2820-83FA-468C-E427A18B4029}"/>
              </a:ext>
            </a:extLst>
          </p:cNvPr>
          <p:cNvSpPr>
            <a:spLocks noGrp="1"/>
          </p:cNvSpPr>
          <p:nvPr>
            <p:ph type="sldNum" sz="quarter" idx="12"/>
          </p:nvPr>
        </p:nvSpPr>
        <p:spPr/>
        <p:txBody>
          <a:bodyPr/>
          <a:lstStyle/>
          <a:p>
            <a:fld id="{B7C7DEAE-B1FF-4F0D-9790-23B38FF51CAA}" type="slidenum">
              <a:rPr lang="en-US" smtClean="0"/>
              <a:pPr/>
              <a:t>12</a:t>
            </a:fld>
            <a:endParaRPr lang="en-US" dirty="0"/>
          </a:p>
        </p:txBody>
      </p:sp>
      <p:pic>
        <p:nvPicPr>
          <p:cNvPr id="5" name="Picture 4">
            <a:extLst>
              <a:ext uri="{FF2B5EF4-FFF2-40B4-BE49-F238E27FC236}">
                <a16:creationId xmlns:a16="http://schemas.microsoft.com/office/drawing/2014/main" id="{62C30E71-471D-97F2-D828-12D1A8011A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800" y="533400"/>
            <a:ext cx="8938846" cy="6032500"/>
          </a:xfrm>
          <a:prstGeom prst="rect">
            <a:avLst/>
          </a:prstGeom>
        </p:spPr>
      </p:pic>
      <p:sp>
        <p:nvSpPr>
          <p:cNvPr id="6" name="Arrow: Right 5">
            <a:extLst>
              <a:ext uri="{FF2B5EF4-FFF2-40B4-BE49-F238E27FC236}">
                <a16:creationId xmlns:a16="http://schemas.microsoft.com/office/drawing/2014/main" id="{8C2034BA-7750-089C-C230-CC511BB14442}"/>
              </a:ext>
            </a:extLst>
          </p:cNvPr>
          <p:cNvSpPr/>
          <p:nvPr/>
        </p:nvSpPr>
        <p:spPr>
          <a:xfrm>
            <a:off x="3657600" y="6284260"/>
            <a:ext cx="1219200" cy="2286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63493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06F9D82-E100-F0CA-3BAF-3A6368900A4D}"/>
              </a:ext>
            </a:extLst>
          </p:cNvPr>
          <p:cNvSpPr>
            <a:spLocks noGrp="1"/>
          </p:cNvSpPr>
          <p:nvPr>
            <p:ph type="sldNum" sz="quarter" idx="12"/>
          </p:nvPr>
        </p:nvSpPr>
        <p:spPr/>
        <p:txBody>
          <a:bodyPr/>
          <a:lstStyle/>
          <a:p>
            <a:fld id="{B7C7DEAE-B1FF-4F0D-9790-23B38FF51CAA}" type="slidenum">
              <a:rPr lang="en-US" smtClean="0"/>
              <a:pPr/>
              <a:t>13</a:t>
            </a:fld>
            <a:endParaRPr lang="en-US" dirty="0"/>
          </a:p>
        </p:txBody>
      </p:sp>
      <p:pic>
        <p:nvPicPr>
          <p:cNvPr id="6" name="Picture 5">
            <a:extLst>
              <a:ext uri="{FF2B5EF4-FFF2-40B4-BE49-F238E27FC236}">
                <a16:creationId xmlns:a16="http://schemas.microsoft.com/office/drawing/2014/main" id="{6EDBA88D-8737-13AE-0AD7-E1146B00D9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2150" y="565150"/>
            <a:ext cx="8267700" cy="5727700"/>
          </a:xfrm>
          <a:prstGeom prst="rect">
            <a:avLst/>
          </a:prstGeom>
        </p:spPr>
      </p:pic>
      <p:sp>
        <p:nvSpPr>
          <p:cNvPr id="7" name="TextBox 6">
            <a:extLst>
              <a:ext uri="{FF2B5EF4-FFF2-40B4-BE49-F238E27FC236}">
                <a16:creationId xmlns:a16="http://schemas.microsoft.com/office/drawing/2014/main" id="{46403311-3BFB-7236-E152-08FE070B2744}"/>
              </a:ext>
            </a:extLst>
          </p:cNvPr>
          <p:cNvSpPr txBox="1"/>
          <p:nvPr/>
        </p:nvSpPr>
        <p:spPr>
          <a:xfrm>
            <a:off x="7696200" y="3244334"/>
            <a:ext cx="2425216" cy="461665"/>
          </a:xfrm>
          <a:prstGeom prst="rect">
            <a:avLst/>
          </a:prstGeom>
          <a:noFill/>
        </p:spPr>
        <p:txBody>
          <a:bodyPr wrap="none" rtlCol="0">
            <a:spAutoFit/>
          </a:bodyPr>
          <a:lstStyle/>
          <a:p>
            <a:r>
              <a:rPr lang="en-US" sz="2400" dirty="0"/>
              <a:t>Text of message</a:t>
            </a:r>
          </a:p>
        </p:txBody>
      </p:sp>
      <p:sp>
        <p:nvSpPr>
          <p:cNvPr id="8" name="TextBox 7">
            <a:extLst>
              <a:ext uri="{FF2B5EF4-FFF2-40B4-BE49-F238E27FC236}">
                <a16:creationId xmlns:a16="http://schemas.microsoft.com/office/drawing/2014/main" id="{BAD2CC6A-06A2-76A8-EE7A-CD454A4768D4}"/>
              </a:ext>
            </a:extLst>
          </p:cNvPr>
          <p:cNvSpPr txBox="1"/>
          <p:nvPr/>
        </p:nvSpPr>
        <p:spPr>
          <a:xfrm>
            <a:off x="7280033" y="5791200"/>
            <a:ext cx="3257550" cy="830997"/>
          </a:xfrm>
          <a:prstGeom prst="rect">
            <a:avLst/>
          </a:prstGeom>
          <a:noFill/>
        </p:spPr>
        <p:txBody>
          <a:bodyPr wrap="square" rtlCol="0">
            <a:spAutoFit/>
          </a:bodyPr>
          <a:lstStyle/>
          <a:p>
            <a:pPr algn="ctr"/>
            <a:r>
              <a:rPr lang="en-US" sz="2400" dirty="0"/>
              <a:t>List of all members who will receive a K-1</a:t>
            </a:r>
          </a:p>
        </p:txBody>
      </p:sp>
      <p:cxnSp>
        <p:nvCxnSpPr>
          <p:cNvPr id="10" name="Straight Arrow Connector 9">
            <a:extLst>
              <a:ext uri="{FF2B5EF4-FFF2-40B4-BE49-F238E27FC236}">
                <a16:creationId xmlns:a16="http://schemas.microsoft.com/office/drawing/2014/main" id="{5A9EC9E3-7531-EDD9-EF97-9BB5CF9AE2A4}"/>
              </a:ext>
            </a:extLst>
          </p:cNvPr>
          <p:cNvCxnSpPr/>
          <p:nvPr/>
        </p:nvCxnSpPr>
        <p:spPr>
          <a:xfrm>
            <a:off x="2286000" y="5105400"/>
            <a:ext cx="762000" cy="3810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32733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7EA04-7513-C97E-C84F-7E04ADC5391D}"/>
              </a:ext>
            </a:extLst>
          </p:cNvPr>
          <p:cNvSpPr>
            <a:spLocks noGrp="1"/>
          </p:cNvSpPr>
          <p:nvPr>
            <p:ph type="title"/>
          </p:nvPr>
        </p:nvSpPr>
        <p:spPr>
          <a:xfrm>
            <a:off x="609600" y="533400"/>
            <a:ext cx="10972800" cy="762000"/>
          </a:xfrm>
        </p:spPr>
        <p:txBody>
          <a:bodyPr/>
          <a:lstStyle/>
          <a:p>
            <a:r>
              <a:rPr lang="en-US" sz="4000" dirty="0"/>
              <a:t>Proof of Notice</a:t>
            </a:r>
          </a:p>
        </p:txBody>
      </p:sp>
      <p:sp>
        <p:nvSpPr>
          <p:cNvPr id="4" name="Slide Number Placeholder 3">
            <a:extLst>
              <a:ext uri="{FF2B5EF4-FFF2-40B4-BE49-F238E27FC236}">
                <a16:creationId xmlns:a16="http://schemas.microsoft.com/office/drawing/2014/main" id="{3D6889B9-4FCE-9EE6-A02C-18E298BDF52E}"/>
              </a:ext>
            </a:extLst>
          </p:cNvPr>
          <p:cNvSpPr>
            <a:spLocks noGrp="1"/>
          </p:cNvSpPr>
          <p:nvPr>
            <p:ph type="sldNum" sz="quarter" idx="12"/>
          </p:nvPr>
        </p:nvSpPr>
        <p:spPr/>
        <p:txBody>
          <a:bodyPr/>
          <a:lstStyle/>
          <a:p>
            <a:fld id="{B7C7DEAE-B1FF-4F0D-9790-23B38FF51CAA}" type="slidenum">
              <a:rPr lang="en-US" smtClean="0"/>
              <a:pPr/>
              <a:t>14</a:t>
            </a:fld>
            <a:endParaRPr lang="en-US" dirty="0"/>
          </a:p>
        </p:txBody>
      </p:sp>
      <p:pic>
        <p:nvPicPr>
          <p:cNvPr id="6" name="Picture 5">
            <a:extLst>
              <a:ext uri="{FF2B5EF4-FFF2-40B4-BE49-F238E27FC236}">
                <a16:creationId xmlns:a16="http://schemas.microsoft.com/office/drawing/2014/main" id="{30AB044B-59A9-7125-F333-807B73C4C8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4412" y="1905000"/>
            <a:ext cx="10623176" cy="2667000"/>
          </a:xfrm>
          <a:prstGeom prst="rect">
            <a:avLst/>
          </a:prstGeom>
        </p:spPr>
      </p:pic>
      <p:sp>
        <p:nvSpPr>
          <p:cNvPr id="7" name="TextBox 6">
            <a:extLst>
              <a:ext uri="{FF2B5EF4-FFF2-40B4-BE49-F238E27FC236}">
                <a16:creationId xmlns:a16="http://schemas.microsoft.com/office/drawing/2014/main" id="{DF37F733-B7FA-52A0-889D-DF876FCAEF39}"/>
              </a:ext>
            </a:extLst>
          </p:cNvPr>
          <p:cNvSpPr txBox="1"/>
          <p:nvPr/>
        </p:nvSpPr>
        <p:spPr>
          <a:xfrm>
            <a:off x="1752600" y="5177118"/>
            <a:ext cx="8039380" cy="523220"/>
          </a:xfrm>
          <a:prstGeom prst="rect">
            <a:avLst/>
          </a:prstGeom>
          <a:noFill/>
        </p:spPr>
        <p:txBody>
          <a:bodyPr wrap="none" rtlCol="0">
            <a:spAutoFit/>
          </a:bodyPr>
          <a:lstStyle/>
          <a:p>
            <a:r>
              <a:rPr lang="en-US" sz="2800" dirty="0"/>
              <a:t>Confirmation notice was sent stored on myICLUB</a:t>
            </a:r>
          </a:p>
        </p:txBody>
      </p:sp>
      <p:sp>
        <p:nvSpPr>
          <p:cNvPr id="8" name="Arrow: Right 7">
            <a:extLst>
              <a:ext uri="{FF2B5EF4-FFF2-40B4-BE49-F238E27FC236}">
                <a16:creationId xmlns:a16="http://schemas.microsoft.com/office/drawing/2014/main" id="{7F92EDCE-9AF8-1EDD-B4C1-BEC33C76EA32}"/>
              </a:ext>
            </a:extLst>
          </p:cNvPr>
          <p:cNvSpPr/>
          <p:nvPr/>
        </p:nvSpPr>
        <p:spPr>
          <a:xfrm>
            <a:off x="381000" y="3581400"/>
            <a:ext cx="685800" cy="3048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34175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34CFB-6235-FDCA-2A38-352FC0416C7A}"/>
              </a:ext>
            </a:extLst>
          </p:cNvPr>
          <p:cNvSpPr>
            <a:spLocks noGrp="1"/>
          </p:cNvSpPr>
          <p:nvPr>
            <p:ph type="title"/>
          </p:nvPr>
        </p:nvSpPr>
        <p:spPr>
          <a:xfrm>
            <a:off x="609600" y="533400"/>
            <a:ext cx="10972800" cy="762000"/>
          </a:xfrm>
        </p:spPr>
        <p:txBody>
          <a:bodyPr/>
          <a:lstStyle/>
          <a:p>
            <a:r>
              <a:rPr lang="en-US" sz="4000" dirty="0"/>
              <a:t>Why Request a K-3?</a:t>
            </a:r>
          </a:p>
        </p:txBody>
      </p:sp>
      <p:sp>
        <p:nvSpPr>
          <p:cNvPr id="4" name="Slide Number Placeholder 3">
            <a:extLst>
              <a:ext uri="{FF2B5EF4-FFF2-40B4-BE49-F238E27FC236}">
                <a16:creationId xmlns:a16="http://schemas.microsoft.com/office/drawing/2014/main" id="{745199F7-1C84-F7E2-2853-98A5BE055DF0}"/>
              </a:ext>
            </a:extLst>
          </p:cNvPr>
          <p:cNvSpPr>
            <a:spLocks noGrp="1"/>
          </p:cNvSpPr>
          <p:nvPr>
            <p:ph type="sldNum" sz="quarter" idx="12"/>
          </p:nvPr>
        </p:nvSpPr>
        <p:spPr/>
        <p:txBody>
          <a:bodyPr/>
          <a:lstStyle/>
          <a:p>
            <a:fld id="{B7C7DEAE-B1FF-4F0D-9790-23B38FF51CAA}" type="slidenum">
              <a:rPr lang="en-US" smtClean="0"/>
              <a:pPr/>
              <a:t>15</a:t>
            </a:fld>
            <a:endParaRPr lang="en-US" dirty="0"/>
          </a:p>
        </p:txBody>
      </p:sp>
      <p:sp>
        <p:nvSpPr>
          <p:cNvPr id="5" name="TextBox 4">
            <a:extLst>
              <a:ext uri="{FF2B5EF4-FFF2-40B4-BE49-F238E27FC236}">
                <a16:creationId xmlns:a16="http://schemas.microsoft.com/office/drawing/2014/main" id="{E897286C-D939-CCF4-DAE3-EF4B6456CBF5}"/>
              </a:ext>
            </a:extLst>
          </p:cNvPr>
          <p:cNvSpPr txBox="1"/>
          <p:nvPr/>
        </p:nvSpPr>
        <p:spPr>
          <a:xfrm>
            <a:off x="304800" y="1447800"/>
            <a:ext cx="10450105" cy="5293757"/>
          </a:xfrm>
          <a:prstGeom prst="rect">
            <a:avLst/>
          </a:prstGeom>
          <a:noFill/>
        </p:spPr>
        <p:txBody>
          <a:bodyPr wrap="none" rtlCol="0">
            <a:spAutoFit/>
          </a:bodyPr>
          <a:lstStyle/>
          <a:p>
            <a:r>
              <a:rPr lang="en-US" sz="3200" dirty="0"/>
              <a:t>Most club members will not need a schedule K-3</a:t>
            </a:r>
          </a:p>
          <a:p>
            <a:endParaRPr lang="en-US" sz="3200" dirty="0"/>
          </a:p>
          <a:p>
            <a:r>
              <a:rPr lang="en-US" sz="3200" dirty="0"/>
              <a:t>A K-3 will be needed if</a:t>
            </a:r>
          </a:p>
          <a:p>
            <a:r>
              <a:rPr lang="en-US" sz="3200" dirty="0"/>
              <a:t>	member has significant foreign income</a:t>
            </a:r>
          </a:p>
          <a:p>
            <a:r>
              <a:rPr lang="en-US" sz="3200" dirty="0"/>
              <a:t>	member includes form 1116 in personal tax return</a:t>
            </a:r>
          </a:p>
          <a:p>
            <a:endParaRPr lang="en-US" sz="3200" dirty="0"/>
          </a:p>
          <a:p>
            <a:r>
              <a:rPr lang="en-US" sz="3200" dirty="0"/>
              <a:t>Form 1116 - foreign tax credits</a:t>
            </a:r>
          </a:p>
          <a:p>
            <a:r>
              <a:rPr lang="en-US" sz="3200" dirty="0"/>
              <a:t>	foreign tax paid &gt; $300 for single filers</a:t>
            </a:r>
          </a:p>
          <a:p>
            <a:r>
              <a:rPr lang="en-US" sz="3200" dirty="0"/>
              <a:t>	foreign tax paid &gt; $600 for joint filers </a:t>
            </a:r>
          </a:p>
          <a:p>
            <a:r>
              <a:rPr lang="en-US" sz="3200" dirty="0"/>
              <a:t>	</a:t>
            </a:r>
          </a:p>
          <a:p>
            <a:r>
              <a:rPr lang="en-US" dirty="0"/>
              <a:t>	</a:t>
            </a:r>
          </a:p>
        </p:txBody>
      </p:sp>
    </p:spTree>
    <p:extLst>
      <p:ext uri="{BB962C8B-B14F-4D97-AF65-F5344CB8AC3E}">
        <p14:creationId xmlns:p14="http://schemas.microsoft.com/office/powerpoint/2010/main" val="27358475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FF3ED-D563-C846-A6B0-44A4206A4BBE}"/>
              </a:ext>
            </a:extLst>
          </p:cNvPr>
          <p:cNvSpPr>
            <a:spLocks noGrp="1"/>
          </p:cNvSpPr>
          <p:nvPr>
            <p:ph type="title"/>
          </p:nvPr>
        </p:nvSpPr>
        <p:spPr/>
        <p:txBody>
          <a:bodyPr/>
          <a:lstStyle/>
          <a:p>
            <a:r>
              <a:rPr lang="en-US" dirty="0"/>
              <a:t>Question and Comments </a:t>
            </a:r>
          </a:p>
        </p:txBody>
      </p:sp>
      <p:sp>
        <p:nvSpPr>
          <p:cNvPr id="3" name="Subtitle 2">
            <a:extLst>
              <a:ext uri="{FF2B5EF4-FFF2-40B4-BE49-F238E27FC236}">
                <a16:creationId xmlns:a16="http://schemas.microsoft.com/office/drawing/2014/main" id="{964B5F24-30E4-D143-88AF-79C1FF646434}"/>
              </a:ext>
            </a:extLst>
          </p:cNvPr>
          <p:cNvSpPr>
            <a:spLocks noGrp="1"/>
          </p:cNvSpPr>
          <p:nvPr>
            <p:ph type="subTitle" idx="1"/>
          </p:nvPr>
        </p:nvSpPr>
        <p:spPr>
          <a:xfrm>
            <a:off x="736599" y="2637549"/>
            <a:ext cx="6502401" cy="1063623"/>
          </a:xfrm>
        </p:spPr>
        <p:txBody>
          <a:bodyPr>
            <a:normAutofit/>
          </a:bodyPr>
          <a:lstStyle/>
          <a:p>
            <a:pPr algn="ctr"/>
            <a:r>
              <a:rPr lang="en-US" sz="2800" b="1" dirty="0">
                <a:effectLst/>
              </a:rPr>
              <a:t>NEW RULES FOR 2022 CLUB TAXES</a:t>
            </a:r>
            <a:br>
              <a:rPr lang="en-US" sz="2800" b="1" dirty="0">
                <a:effectLst/>
              </a:rPr>
            </a:br>
            <a:r>
              <a:rPr lang="en-US" sz="2400" b="1" dirty="0">
                <a:effectLst/>
              </a:rPr>
              <a:t>AVOID FILING K-2 and K-3s</a:t>
            </a:r>
            <a:endParaRPr lang="en-US" sz="2800" dirty="0"/>
          </a:p>
        </p:txBody>
      </p:sp>
      <p:pic>
        <p:nvPicPr>
          <p:cNvPr id="8" name="Picture Placeholder 7">
            <a:extLst>
              <a:ext uri="{FF2B5EF4-FFF2-40B4-BE49-F238E27FC236}">
                <a16:creationId xmlns:a16="http://schemas.microsoft.com/office/drawing/2014/main" id="{ECD828EF-267D-D943-A7AA-3322E2BBBFD5}"/>
              </a:ext>
            </a:extLst>
          </p:cNvPr>
          <p:cNvPicPr>
            <a:picLocks noGrp="1" noChangeAspect="1"/>
          </p:cNvPicPr>
          <p:nvPr>
            <p:ph type="pic" sz="quarter" idx="15"/>
          </p:nvPr>
        </p:nvPicPr>
        <p:blipFill>
          <a:blip r:embed="rId3" cstate="print">
            <a:extLst>
              <a:ext uri="{28A0092B-C50C-407E-A947-70E740481C1C}">
                <a14:useLocalDpi xmlns:a14="http://schemas.microsoft.com/office/drawing/2010/main" val="0"/>
              </a:ext>
            </a:extLst>
          </a:blip>
          <a:srcRect l="3100" r="3100"/>
          <a:stretch/>
        </p:blipFill>
        <p:spPr>
          <a:xfrm>
            <a:off x="8077200" y="2637549"/>
            <a:ext cx="3505200" cy="3733800"/>
          </a:xfrm>
        </p:spPr>
      </p:pic>
      <p:sp>
        <p:nvSpPr>
          <p:cNvPr id="5" name="Text Placeholder 4">
            <a:extLst>
              <a:ext uri="{FF2B5EF4-FFF2-40B4-BE49-F238E27FC236}">
                <a16:creationId xmlns:a16="http://schemas.microsoft.com/office/drawing/2014/main" id="{1B4B0067-D107-5C48-94FB-282763551038}"/>
              </a:ext>
            </a:extLst>
          </p:cNvPr>
          <p:cNvSpPr>
            <a:spLocks noGrp="1"/>
          </p:cNvSpPr>
          <p:nvPr>
            <p:ph type="body" sz="quarter" idx="25"/>
          </p:nvPr>
        </p:nvSpPr>
        <p:spPr/>
        <p:txBody>
          <a:bodyPr/>
          <a:lstStyle/>
          <a:p>
            <a:r>
              <a:rPr lang="en-US" dirty="0"/>
              <a:t>Russell Malley</a:t>
            </a:r>
          </a:p>
        </p:txBody>
      </p:sp>
      <p:sp>
        <p:nvSpPr>
          <p:cNvPr id="6" name="Text Placeholder 5">
            <a:extLst>
              <a:ext uri="{FF2B5EF4-FFF2-40B4-BE49-F238E27FC236}">
                <a16:creationId xmlns:a16="http://schemas.microsoft.com/office/drawing/2014/main" id="{DFD117A6-55FC-BF4E-8729-A4D62E760F3B}"/>
              </a:ext>
            </a:extLst>
          </p:cNvPr>
          <p:cNvSpPr>
            <a:spLocks noGrp="1"/>
          </p:cNvSpPr>
          <p:nvPr>
            <p:ph type="body" sz="quarter" idx="26"/>
          </p:nvPr>
        </p:nvSpPr>
        <p:spPr>
          <a:xfrm>
            <a:off x="673100" y="5190802"/>
            <a:ext cx="6985000" cy="1180547"/>
          </a:xfrm>
        </p:spPr>
        <p:txBody>
          <a:bodyPr/>
          <a:lstStyle/>
          <a:p>
            <a:r>
              <a:rPr lang="en-US" dirty="0"/>
              <a:t>Vice-President, BetterInvesting Silicon Valley Chapter</a:t>
            </a:r>
          </a:p>
          <a:p>
            <a:r>
              <a:rPr lang="en-US" dirty="0"/>
              <a:t>ICLUBcentral Consultant</a:t>
            </a:r>
          </a:p>
          <a:p>
            <a:r>
              <a:rPr lang="en-US" dirty="0">
                <a:hlinkClick r:id="rId4"/>
              </a:rPr>
              <a:t>vicepresident@silicon.betterinvesting.net</a:t>
            </a:r>
            <a:endParaRPr lang="en-US" dirty="0"/>
          </a:p>
          <a:p>
            <a:endParaRPr lang="en-US" dirty="0"/>
          </a:p>
        </p:txBody>
      </p:sp>
    </p:spTree>
    <p:extLst>
      <p:ext uri="{BB962C8B-B14F-4D97-AF65-F5344CB8AC3E}">
        <p14:creationId xmlns:p14="http://schemas.microsoft.com/office/powerpoint/2010/main" val="38979603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DD89F-B04E-974B-8125-30D095C0778A}"/>
              </a:ext>
            </a:extLst>
          </p:cNvPr>
          <p:cNvSpPr>
            <a:spLocks noGrp="1"/>
          </p:cNvSpPr>
          <p:nvPr>
            <p:ph type="title"/>
          </p:nvPr>
        </p:nvSpPr>
        <p:spPr>
          <a:xfrm>
            <a:off x="190500" y="990600"/>
            <a:ext cx="11811000" cy="1720573"/>
          </a:xfrm>
        </p:spPr>
        <p:txBody>
          <a:bodyPr/>
          <a:lstStyle/>
          <a:p>
            <a:pPr algn="ctr"/>
            <a:r>
              <a:rPr lang="en-US" b="1" dirty="0">
                <a:effectLst/>
              </a:rPr>
              <a:t>NEW RULES FOR 2022 CLUB TAXES</a:t>
            </a:r>
            <a:br>
              <a:rPr lang="en-US" b="1" dirty="0">
                <a:effectLst/>
              </a:rPr>
            </a:br>
            <a:r>
              <a:rPr lang="en-US" sz="4000" b="1" dirty="0">
                <a:effectLst/>
              </a:rPr>
              <a:t>AVOID FILING K-2 and K-3s</a:t>
            </a:r>
            <a:endParaRPr lang="en-US" dirty="0"/>
          </a:p>
        </p:txBody>
      </p:sp>
      <p:sp>
        <p:nvSpPr>
          <p:cNvPr id="3" name="Subtitle 2">
            <a:extLst>
              <a:ext uri="{FF2B5EF4-FFF2-40B4-BE49-F238E27FC236}">
                <a16:creationId xmlns:a16="http://schemas.microsoft.com/office/drawing/2014/main" id="{7D558E9B-4F78-6342-86A0-DE42D5809F8E}"/>
              </a:ext>
            </a:extLst>
          </p:cNvPr>
          <p:cNvSpPr>
            <a:spLocks noGrp="1"/>
          </p:cNvSpPr>
          <p:nvPr>
            <p:ph type="subTitle" idx="1"/>
          </p:nvPr>
        </p:nvSpPr>
        <p:spPr>
          <a:xfrm>
            <a:off x="736599" y="3408219"/>
            <a:ext cx="6984999" cy="1063623"/>
          </a:xfrm>
        </p:spPr>
        <p:txBody>
          <a:bodyPr/>
          <a:lstStyle/>
          <a:p>
            <a:r>
              <a:rPr lang="en-US" sz="3200"/>
              <a:t>02/09/2023</a:t>
            </a:r>
            <a:endParaRPr lang="en-US" sz="3200" dirty="0"/>
          </a:p>
          <a:p>
            <a:endParaRPr lang="en-US" dirty="0"/>
          </a:p>
        </p:txBody>
      </p:sp>
      <p:sp>
        <p:nvSpPr>
          <p:cNvPr id="5" name="Text Placeholder 4">
            <a:extLst>
              <a:ext uri="{FF2B5EF4-FFF2-40B4-BE49-F238E27FC236}">
                <a16:creationId xmlns:a16="http://schemas.microsoft.com/office/drawing/2014/main" id="{EE59ABF4-0025-604E-A774-41B374EEF434}"/>
              </a:ext>
            </a:extLst>
          </p:cNvPr>
          <p:cNvSpPr>
            <a:spLocks noGrp="1"/>
          </p:cNvSpPr>
          <p:nvPr>
            <p:ph type="body" sz="quarter" idx="25"/>
          </p:nvPr>
        </p:nvSpPr>
        <p:spPr>
          <a:xfrm>
            <a:off x="605118" y="4462877"/>
            <a:ext cx="6984999" cy="759780"/>
          </a:xfrm>
        </p:spPr>
        <p:txBody>
          <a:bodyPr/>
          <a:lstStyle/>
          <a:p>
            <a:r>
              <a:rPr lang="en-US" dirty="0"/>
              <a:t>Presented By Russell Malley</a:t>
            </a:r>
          </a:p>
          <a:p>
            <a:endParaRPr lang="en-US" dirty="0"/>
          </a:p>
          <a:p>
            <a:endParaRPr lang="en-US" dirty="0"/>
          </a:p>
        </p:txBody>
      </p:sp>
      <p:sp>
        <p:nvSpPr>
          <p:cNvPr id="6" name="Text Placeholder 5">
            <a:extLst>
              <a:ext uri="{FF2B5EF4-FFF2-40B4-BE49-F238E27FC236}">
                <a16:creationId xmlns:a16="http://schemas.microsoft.com/office/drawing/2014/main" id="{B260A232-37F0-884B-B90F-A6F51E6046D1}"/>
              </a:ext>
            </a:extLst>
          </p:cNvPr>
          <p:cNvSpPr>
            <a:spLocks noGrp="1"/>
          </p:cNvSpPr>
          <p:nvPr>
            <p:ph type="body" sz="quarter" idx="26"/>
          </p:nvPr>
        </p:nvSpPr>
        <p:spPr>
          <a:xfrm>
            <a:off x="736598" y="5276755"/>
            <a:ext cx="6985000" cy="1180547"/>
          </a:xfrm>
        </p:spPr>
        <p:txBody>
          <a:bodyPr/>
          <a:lstStyle/>
          <a:p>
            <a:r>
              <a:rPr lang="en-US" dirty="0"/>
              <a:t>Vice-President, BetterInvesting Silicon Valley Chapter</a:t>
            </a:r>
          </a:p>
          <a:p>
            <a:r>
              <a:rPr lang="en-US" dirty="0"/>
              <a:t>ICLUBcentral Consultant</a:t>
            </a:r>
          </a:p>
          <a:p>
            <a:r>
              <a:rPr lang="en-US" dirty="0">
                <a:hlinkClick r:id="rId3"/>
              </a:rPr>
              <a:t>vicepresident@silicon.betterinvesting.net</a:t>
            </a:r>
            <a:endParaRPr lang="en-US" dirty="0"/>
          </a:p>
        </p:txBody>
      </p:sp>
    </p:spTree>
    <p:extLst>
      <p:ext uri="{BB962C8B-B14F-4D97-AF65-F5344CB8AC3E}">
        <p14:creationId xmlns:p14="http://schemas.microsoft.com/office/powerpoint/2010/main" val="4101064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B7C7DEAE-B1FF-4F0D-9790-23B38FF51CAA}" type="slidenum">
              <a:rPr lang="en-US" smtClean="0"/>
              <a:pPr/>
              <a:t>3</a:t>
            </a:fld>
            <a:endParaRPr lang="en-US" dirty="0"/>
          </a:p>
        </p:txBody>
      </p:sp>
    </p:spTree>
    <p:extLst>
      <p:ext uri="{BB962C8B-B14F-4D97-AF65-F5344CB8AC3E}">
        <p14:creationId xmlns:p14="http://schemas.microsoft.com/office/powerpoint/2010/main" val="1529452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A6C00-68BC-6349-9889-D04ADACBDD34}"/>
              </a:ext>
            </a:extLst>
          </p:cNvPr>
          <p:cNvSpPr>
            <a:spLocks noGrp="1"/>
          </p:cNvSpPr>
          <p:nvPr>
            <p:ph type="title"/>
          </p:nvPr>
        </p:nvSpPr>
        <p:spPr/>
        <p:txBody>
          <a:bodyPr/>
          <a:lstStyle/>
          <a:p>
            <a:r>
              <a:rPr lang="en-US" dirty="0"/>
              <a:t>Agenda </a:t>
            </a:r>
          </a:p>
        </p:txBody>
      </p:sp>
      <p:sp>
        <p:nvSpPr>
          <p:cNvPr id="3" name="Content Placeholder 2">
            <a:extLst>
              <a:ext uri="{FF2B5EF4-FFF2-40B4-BE49-F238E27FC236}">
                <a16:creationId xmlns:a16="http://schemas.microsoft.com/office/drawing/2014/main" id="{116CB31F-9925-5A42-AD56-8CD8C076F84A}"/>
              </a:ext>
            </a:extLst>
          </p:cNvPr>
          <p:cNvSpPr>
            <a:spLocks noGrp="1"/>
          </p:cNvSpPr>
          <p:nvPr>
            <p:ph idx="1"/>
          </p:nvPr>
        </p:nvSpPr>
        <p:spPr>
          <a:xfrm>
            <a:off x="609600" y="1752600"/>
            <a:ext cx="10972800" cy="4495800"/>
          </a:xfrm>
        </p:spPr>
        <p:txBody>
          <a:bodyPr/>
          <a:lstStyle/>
          <a:p>
            <a:r>
              <a:rPr lang="en-US" sz="3600" dirty="0"/>
              <a:t>What are the schedules K-2 and K-3</a:t>
            </a:r>
          </a:p>
          <a:p>
            <a:r>
              <a:rPr lang="en-US" sz="3600" dirty="0"/>
              <a:t>Why avoid filing these schedules</a:t>
            </a:r>
          </a:p>
          <a:p>
            <a:r>
              <a:rPr lang="en-US" sz="3600" dirty="0"/>
              <a:t>The rules for avoiding filing K-2 and K-3</a:t>
            </a:r>
          </a:p>
          <a:p>
            <a:r>
              <a:rPr lang="en-US" sz="3600" dirty="0"/>
              <a:t>Tool to help</a:t>
            </a:r>
          </a:p>
          <a:p>
            <a:r>
              <a:rPr lang="en-US" sz="3600" dirty="0"/>
              <a:t>Questions</a:t>
            </a:r>
          </a:p>
          <a:p>
            <a:pPr marL="0" indent="0">
              <a:buNone/>
            </a:pPr>
            <a:endParaRPr lang="en-US" dirty="0"/>
          </a:p>
        </p:txBody>
      </p:sp>
      <p:sp>
        <p:nvSpPr>
          <p:cNvPr id="4" name="Slide Number Placeholder 3">
            <a:extLst>
              <a:ext uri="{FF2B5EF4-FFF2-40B4-BE49-F238E27FC236}">
                <a16:creationId xmlns:a16="http://schemas.microsoft.com/office/drawing/2014/main" id="{A6C54848-26E9-124A-A179-4281015C35A1}"/>
              </a:ext>
            </a:extLst>
          </p:cNvPr>
          <p:cNvSpPr>
            <a:spLocks noGrp="1"/>
          </p:cNvSpPr>
          <p:nvPr>
            <p:ph type="sldNum" sz="quarter" idx="12"/>
          </p:nvPr>
        </p:nvSpPr>
        <p:spPr/>
        <p:txBody>
          <a:bodyPr/>
          <a:lstStyle/>
          <a:p>
            <a:fld id="{B7C7DEAE-B1FF-4F0D-9790-23B38FF51CAA}" type="slidenum">
              <a:rPr lang="en-US" smtClean="0"/>
              <a:pPr/>
              <a:t>4</a:t>
            </a:fld>
            <a:endParaRPr lang="en-US" dirty="0"/>
          </a:p>
        </p:txBody>
      </p:sp>
    </p:spTree>
    <p:extLst>
      <p:ext uri="{BB962C8B-B14F-4D97-AF65-F5344CB8AC3E}">
        <p14:creationId xmlns:p14="http://schemas.microsoft.com/office/powerpoint/2010/main" val="37726979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35017-EED9-EB2E-583C-4302378D8E8F}"/>
              </a:ext>
            </a:extLst>
          </p:cNvPr>
          <p:cNvSpPr>
            <a:spLocks noGrp="1"/>
          </p:cNvSpPr>
          <p:nvPr>
            <p:ph type="title"/>
          </p:nvPr>
        </p:nvSpPr>
        <p:spPr>
          <a:xfrm>
            <a:off x="609600" y="533400"/>
            <a:ext cx="10972800" cy="990600"/>
          </a:xfrm>
        </p:spPr>
        <p:txBody>
          <a:bodyPr/>
          <a:lstStyle/>
          <a:p>
            <a:r>
              <a:rPr lang="en-US" sz="4400" dirty="0"/>
              <a:t>What are Schedules K-2 and K-3</a:t>
            </a:r>
            <a:endParaRPr lang="en-US" dirty="0"/>
          </a:p>
        </p:txBody>
      </p:sp>
      <p:sp>
        <p:nvSpPr>
          <p:cNvPr id="3" name="Content Placeholder 2">
            <a:extLst>
              <a:ext uri="{FF2B5EF4-FFF2-40B4-BE49-F238E27FC236}">
                <a16:creationId xmlns:a16="http://schemas.microsoft.com/office/drawing/2014/main" id="{9F7E8F57-B7AE-2A2F-9F57-08E0043DD27F}"/>
              </a:ext>
            </a:extLst>
          </p:cNvPr>
          <p:cNvSpPr>
            <a:spLocks noGrp="1"/>
          </p:cNvSpPr>
          <p:nvPr>
            <p:ph idx="1"/>
          </p:nvPr>
        </p:nvSpPr>
        <p:spPr>
          <a:xfrm>
            <a:off x="600635" y="1631576"/>
            <a:ext cx="10972800" cy="4495800"/>
          </a:xfrm>
        </p:spPr>
        <p:txBody>
          <a:bodyPr/>
          <a:lstStyle/>
          <a:p>
            <a:pPr>
              <a:buClr>
                <a:schemeClr val="tx2">
                  <a:lumMod val="75000"/>
                  <a:lumOff val="25000"/>
                </a:schemeClr>
              </a:buClr>
            </a:pPr>
            <a:r>
              <a:rPr lang="en-US" dirty="0"/>
              <a:t>Additional schedules added to IRS form 1065 in TY 2021</a:t>
            </a:r>
          </a:p>
          <a:p>
            <a:pPr>
              <a:buClr>
                <a:schemeClr val="tx2">
                  <a:lumMod val="75000"/>
                  <a:lumOff val="25000"/>
                </a:schemeClr>
              </a:buClr>
            </a:pPr>
            <a:r>
              <a:rPr lang="en-US" dirty="0"/>
              <a:t>Expand foreign income information</a:t>
            </a:r>
          </a:p>
          <a:p>
            <a:pPr lvl="1">
              <a:buClr>
                <a:schemeClr val="tx2">
                  <a:lumMod val="75000"/>
                  <a:lumOff val="25000"/>
                </a:schemeClr>
              </a:buClr>
            </a:pPr>
            <a:r>
              <a:rPr lang="en-US" dirty="0"/>
              <a:t>Formerly shown on line 16 of schedule K</a:t>
            </a:r>
          </a:p>
          <a:p>
            <a:pPr>
              <a:buClr>
                <a:schemeClr val="tx2">
                  <a:lumMod val="75000"/>
                  <a:lumOff val="25000"/>
                </a:schemeClr>
              </a:buClr>
            </a:pPr>
            <a:r>
              <a:rPr lang="en-US" dirty="0"/>
              <a:t>Schedule K-2 gives whole club information</a:t>
            </a:r>
          </a:p>
          <a:p>
            <a:pPr lvl="1">
              <a:buClr>
                <a:schemeClr val="tx2">
                  <a:lumMod val="75000"/>
                  <a:lumOff val="25000"/>
                </a:schemeClr>
              </a:buClr>
            </a:pPr>
            <a:r>
              <a:rPr lang="en-US" dirty="0"/>
              <a:t>Only 1 schedule K-2 is included with a club tax return</a:t>
            </a:r>
          </a:p>
          <a:p>
            <a:pPr>
              <a:buClr>
                <a:schemeClr val="tx2">
                  <a:lumMod val="75000"/>
                  <a:lumOff val="25000"/>
                </a:schemeClr>
              </a:buClr>
            </a:pPr>
            <a:r>
              <a:rPr lang="en-US" dirty="0"/>
              <a:t>Schedule K-3 gives each partner’s share</a:t>
            </a:r>
          </a:p>
          <a:p>
            <a:pPr lvl="1">
              <a:buClr>
                <a:schemeClr val="tx2">
                  <a:lumMod val="75000"/>
                  <a:lumOff val="25000"/>
                </a:schemeClr>
              </a:buClr>
            </a:pPr>
            <a:r>
              <a:rPr lang="en-US" dirty="0"/>
              <a:t>A K-3 for each partner must be filed with a club tax return</a:t>
            </a:r>
          </a:p>
        </p:txBody>
      </p:sp>
      <p:sp>
        <p:nvSpPr>
          <p:cNvPr id="4" name="Slide Number Placeholder 3">
            <a:extLst>
              <a:ext uri="{FF2B5EF4-FFF2-40B4-BE49-F238E27FC236}">
                <a16:creationId xmlns:a16="http://schemas.microsoft.com/office/drawing/2014/main" id="{3B243597-C90E-03B3-E1DA-67355D51304E}"/>
              </a:ext>
            </a:extLst>
          </p:cNvPr>
          <p:cNvSpPr>
            <a:spLocks noGrp="1"/>
          </p:cNvSpPr>
          <p:nvPr>
            <p:ph type="sldNum" sz="quarter" idx="12"/>
          </p:nvPr>
        </p:nvSpPr>
        <p:spPr/>
        <p:txBody>
          <a:bodyPr/>
          <a:lstStyle/>
          <a:p>
            <a:fld id="{B7C7DEAE-B1FF-4F0D-9790-23B38FF51CAA}" type="slidenum">
              <a:rPr lang="en-US" smtClean="0"/>
              <a:pPr/>
              <a:t>5</a:t>
            </a:fld>
            <a:endParaRPr lang="en-US" dirty="0"/>
          </a:p>
        </p:txBody>
      </p:sp>
    </p:spTree>
    <p:extLst>
      <p:ext uri="{BB962C8B-B14F-4D97-AF65-F5344CB8AC3E}">
        <p14:creationId xmlns:p14="http://schemas.microsoft.com/office/powerpoint/2010/main" val="10435279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CA9A5E3-CD07-84D9-0E7B-8EA646452520}"/>
              </a:ext>
            </a:extLst>
          </p:cNvPr>
          <p:cNvSpPr>
            <a:spLocks noGrp="1"/>
          </p:cNvSpPr>
          <p:nvPr>
            <p:ph type="sldNum" sz="quarter" idx="12"/>
          </p:nvPr>
        </p:nvSpPr>
        <p:spPr/>
        <p:txBody>
          <a:bodyPr/>
          <a:lstStyle/>
          <a:p>
            <a:fld id="{B7C7DEAE-B1FF-4F0D-9790-23B38FF51CAA}" type="slidenum">
              <a:rPr lang="en-US" smtClean="0"/>
              <a:pPr/>
              <a:t>6</a:t>
            </a:fld>
            <a:endParaRPr lang="en-US" dirty="0"/>
          </a:p>
        </p:txBody>
      </p:sp>
      <p:pic>
        <p:nvPicPr>
          <p:cNvPr id="6" name="Picture 5">
            <a:extLst>
              <a:ext uri="{FF2B5EF4-FFF2-40B4-BE49-F238E27FC236}">
                <a16:creationId xmlns:a16="http://schemas.microsoft.com/office/drawing/2014/main" id="{2D7505CC-193C-548A-275F-261E2606DA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541851"/>
            <a:ext cx="8669138" cy="3124200"/>
          </a:xfrm>
          <a:prstGeom prst="rect">
            <a:avLst/>
          </a:prstGeom>
        </p:spPr>
      </p:pic>
      <p:pic>
        <p:nvPicPr>
          <p:cNvPr id="8" name="Picture 7">
            <a:extLst>
              <a:ext uri="{FF2B5EF4-FFF2-40B4-BE49-F238E27FC236}">
                <a16:creationId xmlns:a16="http://schemas.microsoft.com/office/drawing/2014/main" id="{A2913E3C-AA7E-38D5-0FDB-0722166DEA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3810001"/>
            <a:ext cx="8822669" cy="2438400"/>
          </a:xfrm>
          <a:prstGeom prst="rect">
            <a:avLst/>
          </a:prstGeom>
        </p:spPr>
      </p:pic>
    </p:spTree>
    <p:extLst>
      <p:ext uri="{BB962C8B-B14F-4D97-AF65-F5344CB8AC3E}">
        <p14:creationId xmlns:p14="http://schemas.microsoft.com/office/powerpoint/2010/main" val="27394810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8A8D689-F44A-45C6-EF6E-CC772474BFF5}"/>
              </a:ext>
            </a:extLst>
          </p:cNvPr>
          <p:cNvSpPr>
            <a:spLocks noGrp="1"/>
          </p:cNvSpPr>
          <p:nvPr>
            <p:ph type="sldNum" sz="quarter" idx="12"/>
          </p:nvPr>
        </p:nvSpPr>
        <p:spPr/>
        <p:txBody>
          <a:bodyPr/>
          <a:lstStyle/>
          <a:p>
            <a:fld id="{B7C7DEAE-B1FF-4F0D-9790-23B38FF51CAA}" type="slidenum">
              <a:rPr lang="en-US" smtClean="0"/>
              <a:pPr/>
              <a:t>7</a:t>
            </a:fld>
            <a:endParaRPr lang="en-US" dirty="0"/>
          </a:p>
        </p:txBody>
      </p:sp>
      <p:pic>
        <p:nvPicPr>
          <p:cNvPr id="6" name="Picture 5">
            <a:extLst>
              <a:ext uri="{FF2B5EF4-FFF2-40B4-BE49-F238E27FC236}">
                <a16:creationId xmlns:a16="http://schemas.microsoft.com/office/drawing/2014/main" id="{0180ED12-3FC6-B980-DF4A-5420EA0A3A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457200"/>
            <a:ext cx="9753600" cy="6162607"/>
          </a:xfrm>
          <a:prstGeom prst="rect">
            <a:avLst/>
          </a:prstGeom>
        </p:spPr>
      </p:pic>
    </p:spTree>
    <p:extLst>
      <p:ext uri="{BB962C8B-B14F-4D97-AF65-F5344CB8AC3E}">
        <p14:creationId xmlns:p14="http://schemas.microsoft.com/office/powerpoint/2010/main" val="9618961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C68BA-C20F-A245-CF59-E994A9058FCF}"/>
              </a:ext>
            </a:extLst>
          </p:cNvPr>
          <p:cNvSpPr>
            <a:spLocks noGrp="1"/>
          </p:cNvSpPr>
          <p:nvPr>
            <p:ph type="title"/>
          </p:nvPr>
        </p:nvSpPr>
        <p:spPr/>
        <p:txBody>
          <a:bodyPr/>
          <a:lstStyle/>
          <a:p>
            <a:r>
              <a:rPr lang="en-US" sz="4400" dirty="0"/>
              <a:t>Why avoid filing these schedules</a:t>
            </a:r>
            <a:br>
              <a:rPr lang="en-US" sz="4400" dirty="0"/>
            </a:br>
            <a:endParaRPr lang="en-US" dirty="0"/>
          </a:p>
        </p:txBody>
      </p:sp>
      <p:sp>
        <p:nvSpPr>
          <p:cNvPr id="3" name="Content Placeholder 2">
            <a:extLst>
              <a:ext uri="{FF2B5EF4-FFF2-40B4-BE49-F238E27FC236}">
                <a16:creationId xmlns:a16="http://schemas.microsoft.com/office/drawing/2014/main" id="{AB90390D-5631-B993-7D2E-9E81A8FF6582}"/>
              </a:ext>
            </a:extLst>
          </p:cNvPr>
          <p:cNvSpPr>
            <a:spLocks noGrp="1"/>
          </p:cNvSpPr>
          <p:nvPr>
            <p:ph idx="1"/>
          </p:nvPr>
        </p:nvSpPr>
        <p:spPr>
          <a:xfrm>
            <a:off x="533400" y="1828800"/>
            <a:ext cx="10972800" cy="4495800"/>
          </a:xfrm>
        </p:spPr>
        <p:txBody>
          <a:bodyPr/>
          <a:lstStyle/>
          <a:p>
            <a:r>
              <a:rPr lang="en-US" dirty="0"/>
              <a:t>The schedules make club return very large</a:t>
            </a:r>
          </a:p>
          <a:p>
            <a:pPr lvl="1"/>
            <a:r>
              <a:rPr lang="en-US" dirty="0"/>
              <a:t>Schedule K-2 is approximately 20 pages </a:t>
            </a:r>
          </a:p>
          <a:p>
            <a:pPr lvl="1"/>
            <a:r>
              <a:rPr lang="en-US" dirty="0"/>
              <a:t>Each Schedule K-3 is approximately 20 pages</a:t>
            </a:r>
          </a:p>
          <a:p>
            <a:r>
              <a:rPr lang="en-US" dirty="0"/>
              <a:t>Clubs generally have little or no foreign income</a:t>
            </a:r>
          </a:p>
          <a:p>
            <a:r>
              <a:rPr lang="en-US" dirty="0"/>
              <a:t>Few parts of schedules apply to investment clubs</a:t>
            </a:r>
          </a:p>
          <a:p>
            <a:endParaRPr lang="en-US" dirty="0"/>
          </a:p>
          <a:p>
            <a:endParaRPr lang="en-US" dirty="0"/>
          </a:p>
          <a:p>
            <a:pPr lvl="1"/>
            <a:endParaRPr lang="en-US" dirty="0"/>
          </a:p>
        </p:txBody>
      </p:sp>
      <p:sp>
        <p:nvSpPr>
          <p:cNvPr id="4" name="Slide Number Placeholder 3">
            <a:extLst>
              <a:ext uri="{FF2B5EF4-FFF2-40B4-BE49-F238E27FC236}">
                <a16:creationId xmlns:a16="http://schemas.microsoft.com/office/drawing/2014/main" id="{4DE42BAB-5707-2AC1-9ED6-C394281D8B96}"/>
              </a:ext>
            </a:extLst>
          </p:cNvPr>
          <p:cNvSpPr>
            <a:spLocks noGrp="1"/>
          </p:cNvSpPr>
          <p:nvPr>
            <p:ph type="sldNum" sz="quarter" idx="12"/>
          </p:nvPr>
        </p:nvSpPr>
        <p:spPr/>
        <p:txBody>
          <a:bodyPr/>
          <a:lstStyle/>
          <a:p>
            <a:fld id="{B7C7DEAE-B1FF-4F0D-9790-23B38FF51CAA}" type="slidenum">
              <a:rPr lang="en-US" smtClean="0"/>
              <a:pPr/>
              <a:t>8</a:t>
            </a:fld>
            <a:endParaRPr lang="en-US" dirty="0"/>
          </a:p>
        </p:txBody>
      </p:sp>
    </p:spTree>
    <p:extLst>
      <p:ext uri="{BB962C8B-B14F-4D97-AF65-F5344CB8AC3E}">
        <p14:creationId xmlns:p14="http://schemas.microsoft.com/office/powerpoint/2010/main" val="31464730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D5019-CC23-459C-AF3D-0478FBC50C6E}"/>
              </a:ext>
            </a:extLst>
          </p:cNvPr>
          <p:cNvSpPr>
            <a:spLocks noGrp="1"/>
          </p:cNvSpPr>
          <p:nvPr>
            <p:ph type="title"/>
          </p:nvPr>
        </p:nvSpPr>
        <p:spPr>
          <a:xfrm>
            <a:off x="76200" y="461682"/>
            <a:ext cx="10972800" cy="605118"/>
          </a:xfrm>
        </p:spPr>
        <p:txBody>
          <a:bodyPr/>
          <a:lstStyle/>
          <a:p>
            <a:r>
              <a:rPr lang="en-US" sz="3600" dirty="0"/>
              <a:t>Rules to avoid filing K-2/K-3</a:t>
            </a:r>
          </a:p>
        </p:txBody>
      </p:sp>
      <p:sp>
        <p:nvSpPr>
          <p:cNvPr id="3" name="Content Placeholder 2">
            <a:extLst>
              <a:ext uri="{FF2B5EF4-FFF2-40B4-BE49-F238E27FC236}">
                <a16:creationId xmlns:a16="http://schemas.microsoft.com/office/drawing/2014/main" id="{42D282FB-2FCD-41D2-85C7-7D4DBD6D2589}"/>
              </a:ext>
            </a:extLst>
          </p:cNvPr>
          <p:cNvSpPr>
            <a:spLocks noGrp="1"/>
          </p:cNvSpPr>
          <p:nvPr>
            <p:ph idx="1"/>
          </p:nvPr>
        </p:nvSpPr>
        <p:spPr>
          <a:xfrm>
            <a:off x="342900" y="1219200"/>
            <a:ext cx="11506200" cy="5177118"/>
          </a:xfrm>
        </p:spPr>
        <p:txBody>
          <a:bodyPr>
            <a:normAutofit fontScale="85000" lnSpcReduction="20000"/>
          </a:bodyPr>
          <a:lstStyle/>
          <a:p>
            <a:pPr marL="514350" indent="-514350">
              <a:buClr>
                <a:schemeClr val="accent5">
                  <a:lumMod val="75000"/>
                </a:schemeClr>
              </a:buClr>
              <a:buFont typeface="+mj-lt"/>
              <a:buAutoNum type="arabicPeriod"/>
            </a:pPr>
            <a:r>
              <a:rPr lang="en-US" dirty="0"/>
              <a:t>Partnership has no/limited foreign activity: </a:t>
            </a:r>
          </a:p>
          <a:p>
            <a:pPr marL="823006" lvl="1" indent="-457200">
              <a:buClr>
                <a:schemeClr val="accent5">
                  <a:lumMod val="75000"/>
                </a:schemeClr>
              </a:buClr>
              <a:buFont typeface="+mj-lt"/>
              <a:buAutoNum type="arabicPeriod"/>
            </a:pPr>
            <a:r>
              <a:rPr lang="en-US" dirty="0"/>
              <a:t>If there is activity, it must be passive (such as investment income). </a:t>
            </a:r>
          </a:p>
          <a:p>
            <a:pPr marL="823006" lvl="1" indent="-457200">
              <a:buClr>
                <a:schemeClr val="accent5">
                  <a:lumMod val="75000"/>
                </a:schemeClr>
              </a:buClr>
              <a:buFont typeface="+mj-lt"/>
              <a:buAutoNum type="arabicPeriod"/>
            </a:pPr>
            <a:r>
              <a:rPr lang="en-US" dirty="0"/>
              <a:t>Taxes paid (or withheld) and/or accrued must be less than $300. </a:t>
            </a:r>
          </a:p>
          <a:p>
            <a:pPr marL="823006" lvl="1" indent="-457200">
              <a:buClr>
                <a:schemeClr val="accent5">
                  <a:lumMod val="75000"/>
                </a:schemeClr>
              </a:buClr>
              <a:buFont typeface="+mj-lt"/>
              <a:buAutoNum type="arabicPeriod"/>
            </a:pPr>
            <a:r>
              <a:rPr lang="en-US" dirty="0"/>
              <a:t>A payee statement (such as a brokerage firm's Form 1099) must be received. </a:t>
            </a:r>
          </a:p>
          <a:p>
            <a:pPr marL="514350" indent="-514350">
              <a:buClr>
                <a:schemeClr val="accent5">
                  <a:lumMod val="75000"/>
                </a:schemeClr>
              </a:buClr>
              <a:buFont typeface="+mj-lt"/>
              <a:buAutoNum type="arabicPeriod"/>
            </a:pPr>
            <a:r>
              <a:rPr lang="en-US" dirty="0"/>
              <a:t>Partners are restricted to following: </a:t>
            </a:r>
          </a:p>
          <a:p>
            <a:pPr marL="823006" lvl="1" indent="-457200">
              <a:buClr>
                <a:schemeClr val="accent5">
                  <a:lumMod val="75000"/>
                </a:schemeClr>
              </a:buClr>
              <a:buFont typeface="+mj-lt"/>
              <a:buAutoNum type="arabicPeriod"/>
            </a:pPr>
            <a:r>
              <a:rPr lang="en-US" dirty="0"/>
              <a:t>U.S or resident alien individuals. </a:t>
            </a:r>
          </a:p>
          <a:p>
            <a:pPr marL="823006" lvl="1" indent="-457200">
              <a:buClr>
                <a:schemeClr val="accent5">
                  <a:lumMod val="75000"/>
                </a:schemeClr>
              </a:buClr>
              <a:buFont typeface="+mj-lt"/>
              <a:buAutoNum type="arabicPeriod"/>
            </a:pPr>
            <a:r>
              <a:rPr lang="en-US" dirty="0"/>
              <a:t>Domestic trusts (grantor or non-grantor). </a:t>
            </a:r>
          </a:p>
          <a:p>
            <a:pPr marL="823006" lvl="1" indent="-457200">
              <a:buClr>
                <a:schemeClr val="accent5">
                  <a:lumMod val="75000"/>
                </a:schemeClr>
              </a:buClr>
              <a:buFont typeface="+mj-lt"/>
              <a:buAutoNum type="arabicPeriod"/>
            </a:pPr>
            <a:r>
              <a:rPr lang="en-US" dirty="0"/>
              <a:t>Domestic estates of deceased persons. </a:t>
            </a:r>
          </a:p>
          <a:p>
            <a:pPr marL="823006" lvl="1" indent="-457200">
              <a:buClr>
                <a:schemeClr val="accent5">
                  <a:lumMod val="75000"/>
                </a:schemeClr>
              </a:buClr>
              <a:buFont typeface="+mj-lt"/>
              <a:buAutoNum type="arabicPeriod"/>
            </a:pPr>
            <a:r>
              <a:rPr lang="en-US" dirty="0"/>
              <a:t>Not a foreign estate or trust. </a:t>
            </a:r>
          </a:p>
          <a:p>
            <a:pPr marL="823006" lvl="1" indent="-457200">
              <a:buClr>
                <a:schemeClr val="accent5">
                  <a:lumMod val="75000"/>
                </a:schemeClr>
              </a:buClr>
              <a:buFont typeface="+mj-lt"/>
              <a:buAutoNum type="arabicPeriod"/>
            </a:pPr>
            <a:r>
              <a:rPr lang="en-US" dirty="0"/>
              <a:t>Not a foreign individual (an individual who does not have resident alien status). </a:t>
            </a:r>
          </a:p>
          <a:p>
            <a:pPr marL="514350" indent="-514350">
              <a:buClr>
                <a:schemeClr val="accent5">
                  <a:lumMod val="75000"/>
                </a:schemeClr>
              </a:buClr>
              <a:buFont typeface="+mj-lt"/>
              <a:buAutoNum type="arabicPeriod"/>
            </a:pPr>
            <a:r>
              <a:rPr lang="en-US" dirty="0"/>
              <a:t>All partners are notified of opt-out no later than when club furnishes Schedule K-1 to partners.</a:t>
            </a:r>
          </a:p>
          <a:p>
            <a:pPr marL="514350" indent="-514350">
              <a:buClr>
                <a:schemeClr val="accent5">
                  <a:lumMod val="75000"/>
                </a:schemeClr>
              </a:buClr>
              <a:buFont typeface="+mj-lt"/>
              <a:buAutoNum type="arabicPeriod"/>
            </a:pPr>
            <a:r>
              <a:rPr lang="en-US" dirty="0"/>
              <a:t>No partner requests a Schedule K-3 before one month prior to Form 1065 filing.</a:t>
            </a:r>
          </a:p>
        </p:txBody>
      </p:sp>
      <p:sp>
        <p:nvSpPr>
          <p:cNvPr id="4" name="Slide Number Placeholder 3">
            <a:extLst>
              <a:ext uri="{FF2B5EF4-FFF2-40B4-BE49-F238E27FC236}">
                <a16:creationId xmlns:a16="http://schemas.microsoft.com/office/drawing/2014/main" id="{440F47BA-2B2A-4837-AC39-B70484F049D8}"/>
              </a:ext>
            </a:extLst>
          </p:cNvPr>
          <p:cNvSpPr>
            <a:spLocks noGrp="1"/>
          </p:cNvSpPr>
          <p:nvPr>
            <p:ph type="sldNum" sz="quarter" idx="12"/>
          </p:nvPr>
        </p:nvSpPr>
        <p:spPr/>
        <p:txBody>
          <a:bodyPr/>
          <a:lstStyle/>
          <a:p>
            <a:pPr>
              <a:defRPr/>
            </a:pPr>
            <a:fld id="{B17FA65C-8ECB-4DE4-8E5C-C4BF46DE06D5}" type="slidenum">
              <a:rPr lang="en-US" smtClean="0"/>
              <a:pPr>
                <a:defRPr/>
              </a:pPr>
              <a:t>9</a:t>
            </a:fld>
            <a:endParaRPr lang="en-US"/>
          </a:p>
        </p:txBody>
      </p:sp>
    </p:spTree>
    <p:extLst>
      <p:ext uri="{BB962C8B-B14F-4D97-AF65-F5344CB8AC3E}">
        <p14:creationId xmlns:p14="http://schemas.microsoft.com/office/powerpoint/2010/main" val="296779449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etterInvesting Clarity">
  <a:themeElements>
    <a:clrScheme name="BetterInvesting">
      <a:dk1>
        <a:srgbClr val="013B6E"/>
      </a:dk1>
      <a:lt1>
        <a:srgbClr val="FFFFFF"/>
      </a:lt1>
      <a:dk2>
        <a:srgbClr val="002445"/>
      </a:dk2>
      <a:lt2>
        <a:srgbClr val="EBEBEB"/>
      </a:lt2>
      <a:accent1>
        <a:srgbClr val="013B6E"/>
      </a:accent1>
      <a:accent2>
        <a:srgbClr val="18807D"/>
      </a:accent2>
      <a:accent3>
        <a:srgbClr val="474747"/>
      </a:accent3>
      <a:accent4>
        <a:srgbClr val="005DAA"/>
      </a:accent4>
      <a:accent5>
        <a:srgbClr val="CE4E28"/>
      </a:accent5>
      <a:accent6>
        <a:srgbClr val="F3CE2C"/>
      </a:accent6>
      <a:hlink>
        <a:srgbClr val="005DAA"/>
      </a:hlink>
      <a:folHlink>
        <a:srgbClr val="5B5B5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extLst>
    <a:ext uri="{05A4C25C-085E-4340-85A3-A5531E510DB2}">
      <thm15:themeFamily xmlns:thm15="http://schemas.microsoft.com/office/thememl/2012/main" name="test-universal BetterInvesting PowerPoint 2021" id="{0DE759AA-08EF-C543-AE79-57ACC0F984A6}" vid="{4B65C11A-F8C7-F64F-ACD1-10E35E4C0B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7DCBD32614CB94C9E00392D41A08C2E" ma:contentTypeVersion="14" ma:contentTypeDescription="Create a new document." ma:contentTypeScope="" ma:versionID="c9ce13e337652a08665a6c3f02ae0e6e">
  <xsd:schema xmlns:xsd="http://www.w3.org/2001/XMLSchema" xmlns:xs="http://www.w3.org/2001/XMLSchema" xmlns:p="http://schemas.microsoft.com/office/2006/metadata/properties" xmlns:ns3="bc2eb4d5-dbad-4e97-8697-6ef4c6a12b59" xmlns:ns4="c5522833-5e9b-433f-9c31-692d0fdfc28a" targetNamespace="http://schemas.microsoft.com/office/2006/metadata/properties" ma:root="true" ma:fieldsID="3c2510f12788ce568185e7e9d6bfcf28" ns3:_="" ns4:_="">
    <xsd:import namespace="bc2eb4d5-dbad-4e97-8697-6ef4c6a12b59"/>
    <xsd:import namespace="c5522833-5e9b-433f-9c31-692d0fdfc28a"/>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4:SharedWithUsers" minOccurs="0"/>
                <xsd:element ref="ns4:SharedWithDetails" minOccurs="0"/>
                <xsd:element ref="ns4:SharingHintHash" minOccurs="0"/>
                <xsd:element ref="ns3:MediaServiceEventHashCode" minOccurs="0"/>
                <xsd:element ref="ns3:MediaServiceGenerationTime"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2eb4d5-dbad-4e97-8697-6ef4c6a12b59"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5522833-5e9b-433f-9c31-692d0fdfc28a"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E32CA15-3E4C-4936-B59D-2F06A880729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c2eb4d5-dbad-4e97-8697-6ef4c6a12b59"/>
    <ds:schemaRef ds:uri="c5522833-5e9b-433f-9c31-692d0fdfc2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3804C4A-D8A7-47FC-90D6-1A8B1EB7EAE9}">
  <ds:schemaRefs>
    <ds:schemaRef ds:uri="http://purl.org/dc/elements/1.1/"/>
    <ds:schemaRef ds:uri="http://purl.org/dc/terms/"/>
    <ds:schemaRef ds:uri="http://www.w3.org/XML/1998/namespace"/>
    <ds:schemaRef ds:uri="http://schemas.microsoft.com/office/2006/documentManagement/types"/>
    <ds:schemaRef ds:uri="http://schemas.microsoft.com/office/2006/metadata/properties"/>
    <ds:schemaRef ds:uri="http://purl.org/dc/dcmitype/"/>
    <ds:schemaRef ds:uri="http://schemas.microsoft.com/office/infopath/2007/PartnerControls"/>
    <ds:schemaRef ds:uri="http://schemas.openxmlformats.org/package/2006/metadata/core-properties"/>
    <ds:schemaRef ds:uri="c5522833-5e9b-433f-9c31-692d0fdfc28a"/>
    <ds:schemaRef ds:uri="bc2eb4d5-dbad-4e97-8697-6ef4c6a12b59"/>
  </ds:schemaRefs>
</ds:datastoreItem>
</file>

<file path=customXml/itemProps3.xml><?xml version="1.0" encoding="utf-8"?>
<ds:datastoreItem xmlns:ds="http://schemas.openxmlformats.org/officeDocument/2006/customXml" ds:itemID="{B957596A-7D12-48A4-9771-E49F1C3C387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1372</TotalTime>
  <Words>555</Words>
  <Application>Microsoft Office PowerPoint</Application>
  <PresentationFormat>Widescreen</PresentationFormat>
  <Paragraphs>102</Paragraphs>
  <Slides>16</Slides>
  <Notes>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Calibri</vt:lpstr>
      <vt:lpstr>BetterInvesting Clarity</vt:lpstr>
      <vt:lpstr>PowerPoint Presentation</vt:lpstr>
      <vt:lpstr>NEW RULES FOR 2022 CLUB TAXES AVOID FILING K-2 and K-3s</vt:lpstr>
      <vt:lpstr>PowerPoint Presentation</vt:lpstr>
      <vt:lpstr>Agenda </vt:lpstr>
      <vt:lpstr>What are Schedules K-2 and K-3</vt:lpstr>
      <vt:lpstr>PowerPoint Presentation</vt:lpstr>
      <vt:lpstr>PowerPoint Presentation</vt:lpstr>
      <vt:lpstr>Why avoid filing these schedules </vt:lpstr>
      <vt:lpstr>Rules to avoid filing K-2/K-3</vt:lpstr>
      <vt:lpstr>Tool to Help </vt:lpstr>
      <vt:lpstr>PowerPoint Presentation</vt:lpstr>
      <vt:lpstr>PowerPoint Presentation</vt:lpstr>
      <vt:lpstr>PowerPoint Presentation</vt:lpstr>
      <vt:lpstr>Proof of Notice</vt:lpstr>
      <vt:lpstr>Why Request a K-3?</vt:lpstr>
      <vt:lpstr>Question and Comments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subject/>
  <dc:creator>Eric Bonner</dc:creator>
  <cp:keywords/>
  <dc:description/>
  <cp:lastModifiedBy>Marion S Michel</cp:lastModifiedBy>
  <cp:revision>103</cp:revision>
  <cp:lastPrinted>2023-02-09T23:18:59Z</cp:lastPrinted>
  <dcterms:created xsi:type="dcterms:W3CDTF">2021-06-18T17:08:12Z</dcterms:created>
  <dcterms:modified xsi:type="dcterms:W3CDTF">2023-02-10T20:58:51Z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0x010100E7DCBD32614CB94C9E00392D41A08C2E</vt:lpwstr>
  </property>
</Properties>
</file>