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4"/>
  </p:sldMasterIdLst>
  <p:notesMasterIdLst>
    <p:notesMasterId r:id="rId23"/>
  </p:notesMasterIdLst>
  <p:handoutMasterIdLst>
    <p:handoutMasterId r:id="rId24"/>
  </p:handoutMasterIdLst>
  <p:sldIdLst>
    <p:sldId id="386" r:id="rId5"/>
    <p:sldId id="385" r:id="rId6"/>
    <p:sldId id="299" r:id="rId7"/>
    <p:sldId id="363" r:id="rId8"/>
    <p:sldId id="380" r:id="rId9"/>
    <p:sldId id="378" r:id="rId10"/>
    <p:sldId id="364" r:id="rId11"/>
    <p:sldId id="375" r:id="rId12"/>
    <p:sldId id="365" r:id="rId13"/>
    <p:sldId id="376" r:id="rId14"/>
    <p:sldId id="377" r:id="rId15"/>
    <p:sldId id="379" r:id="rId16"/>
    <p:sldId id="361" r:id="rId17"/>
    <p:sldId id="381" r:id="rId18"/>
    <p:sldId id="382" r:id="rId19"/>
    <p:sldId id="383" r:id="rId20"/>
    <p:sldId id="384" r:id="rId21"/>
    <p:sldId id="263" r:id="rId22"/>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F941EC-B4AB-E44E-94B1-83EB1C323D83}">
          <p14:sldIdLst>
            <p14:sldId id="386"/>
            <p14:sldId id="385"/>
            <p14:sldId id="299"/>
            <p14:sldId id="363"/>
            <p14:sldId id="380"/>
            <p14:sldId id="378"/>
            <p14:sldId id="364"/>
            <p14:sldId id="375"/>
            <p14:sldId id="365"/>
            <p14:sldId id="376"/>
            <p14:sldId id="377"/>
            <p14:sldId id="379"/>
            <p14:sldId id="361"/>
            <p14:sldId id="381"/>
            <p14:sldId id="382"/>
            <p14:sldId id="383"/>
            <p14:sldId id="384"/>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21"/>
    <a:srgbClr val="424242"/>
    <a:srgbClr val="005DAA"/>
    <a:srgbClr val="FFFFFF"/>
    <a:srgbClr val="212763"/>
    <a:srgbClr val="00458A"/>
    <a:srgbClr val="00579E"/>
    <a:srgbClr val="49A942"/>
    <a:srgbClr val="005DAB"/>
    <a:srgbClr val="004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5409A-1B06-4DA4-B4EC-82C9EBAF67C9}" v="16" dt="2025-01-06T20:04:52.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20"/>
    <p:restoredTop sz="86871" autoAdjust="0"/>
  </p:normalViewPr>
  <p:slideViewPr>
    <p:cSldViewPr>
      <p:cViewPr varScale="1">
        <p:scale>
          <a:sx n="71" d="100"/>
          <a:sy n="71" d="100"/>
        </p:scale>
        <p:origin x="816"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9" d="100"/>
          <a:sy n="119" d="100"/>
        </p:scale>
        <p:origin x="2192" y="20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7772400" y="228600"/>
            <a:ext cx="1293317" cy="365276"/>
          </a:xfrm>
          <a:prstGeom prst="rect">
            <a:avLst/>
          </a:prstGeom>
        </p:spPr>
        <p:txBody>
          <a:bodyPr vert="horz" lIns="91440" tIns="45720" rIns="91440" bIns="45720" rtlCol="0" anchor="ctr"/>
          <a:lstStyle>
            <a:lvl1pPr algn="r">
              <a:defRPr sz="1200"/>
            </a:lvl1pPr>
          </a:lstStyle>
          <a:p>
            <a:fld id="{946D645D-8C0E-4D3C-8676-A644BCA0584F}"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2" name="Header Placeholder 1">
            <a:extLst>
              <a:ext uri="{FF2B5EF4-FFF2-40B4-BE49-F238E27FC236}">
                <a16:creationId xmlns:a16="http://schemas.microsoft.com/office/drawing/2014/main" id="{CDFAECD0-3B39-7047-BDA2-F69E3F4E8136}"/>
              </a:ext>
            </a:extLst>
          </p:cNvPr>
          <p:cNvSpPr>
            <a:spLocks noGrp="1"/>
          </p:cNvSpPr>
          <p:nvPr>
            <p:ph type="hdr" sz="quarter"/>
          </p:nvPr>
        </p:nvSpPr>
        <p:spPr>
          <a:xfrm>
            <a:off x="685799" y="228602"/>
            <a:ext cx="4160838" cy="366713"/>
          </a:xfrm>
          <a:prstGeom prst="rect">
            <a:avLst/>
          </a:prstGeom>
        </p:spPr>
        <p:txBody>
          <a:bodyPr vert="horz" lIns="91440" tIns="45720" rIns="91440" bIns="45720" rtlCol="0"/>
          <a:lstStyle>
            <a:lvl1pPr algn="l">
              <a:defRPr sz="1200"/>
            </a:lvl1pPr>
          </a:lstStyle>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7200" y="226925"/>
            <a:ext cx="2819400" cy="365760"/>
          </a:xfrm>
          <a:prstGeom prst="rect">
            <a:avLst/>
          </a:prstGeom>
        </p:spPr>
        <p:txBody>
          <a:bodyPr vert="horz" lIns="96661" tIns="48331" rIns="96661" bIns="48331" rtlCol="0" anchor="ctr"/>
          <a:lstStyle>
            <a:lvl1pPr algn="l">
              <a:defRPr sz="12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57800" y="209001"/>
            <a:ext cx="3886200" cy="365760"/>
          </a:xfrm>
          <a:prstGeom prst="rect">
            <a:avLst/>
          </a:prstGeom>
        </p:spPr>
        <p:txBody>
          <a:bodyPr vert="horz" lIns="96661" tIns="48331" rIns="96661" bIns="48331" rtlCol="0" anchor="ctr"/>
          <a:lstStyle>
            <a:lvl1pPr algn="r">
              <a:defRPr sz="1200" b="1">
                <a:latin typeface="Arial" panose="020B0604020202020204" pitchFamily="34" charset="0"/>
                <a:cs typeface="Arial" panose="020B0604020202020204" pitchFamily="34" charset="0"/>
              </a:defRPr>
            </a:lvl1pPr>
          </a:lstStyle>
          <a:p>
            <a:fld id="{4D607DF2-17BE-4C2C-AFE5-F620D71543FC}" type="slidenum">
              <a:rPr lang="en-US" smtClean="0"/>
              <a:pPr/>
              <a:t>‹#›</a:t>
            </a:fld>
            <a:endParaRPr lang="en-US" dirty="0"/>
          </a:p>
        </p:txBody>
      </p:sp>
      <p:sp>
        <p:nvSpPr>
          <p:cNvPr id="8" name="Slide Image Placeholder 7">
            <a:extLst>
              <a:ext uri="{FF2B5EF4-FFF2-40B4-BE49-F238E27FC236}">
                <a16:creationId xmlns:a16="http://schemas.microsoft.com/office/drawing/2014/main" id="{C44F46AC-8F6F-3742-B0C6-9570EC0E4EFB}"/>
              </a:ext>
            </a:extLst>
          </p:cNvPr>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dirty="0"/>
          </a:p>
        </p:txBody>
      </p:sp>
      <p:sp>
        <p:nvSpPr>
          <p:cNvPr id="10" name="Notes Placeholder 9">
            <a:extLst>
              <a:ext uri="{FF2B5EF4-FFF2-40B4-BE49-F238E27FC236}">
                <a16:creationId xmlns:a16="http://schemas.microsoft.com/office/drawing/2014/main" id="{4D8C27FA-EE6C-EA47-814A-7060CB4482A7}"/>
              </a:ext>
            </a:extLst>
          </p:cNvPr>
          <p:cNvSpPr>
            <a:spLocks noGrp="1"/>
          </p:cNvSpPr>
          <p:nvPr>
            <p:ph type="body" sz="quarter" idx="3"/>
          </p:nvPr>
        </p:nvSpPr>
        <p:spPr>
          <a:xfrm>
            <a:off x="960440" y="3521077"/>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D472F-D1C2-A37D-67B7-9C7B4278D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746083-E992-5522-BDE2-6B890B685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E8F88-05FD-3A17-C633-073051C5FC8A}"/>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6A852CB-EC8D-F885-236D-08BDACD61516}"/>
              </a:ext>
            </a:extLst>
          </p:cNvPr>
          <p:cNvSpPr>
            <a:spLocks noGrp="1"/>
          </p:cNvSpPr>
          <p:nvPr>
            <p:ph type="hd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42B0FCB8-5990-B173-6B3E-EA33A33C23C7}"/>
              </a:ext>
            </a:extLst>
          </p:cNvPr>
          <p:cNvSpPr>
            <a:spLocks noGrp="1"/>
          </p:cNvSpPr>
          <p:nvPr>
            <p:ph type="sldNum" sz="quarter" idx="11"/>
          </p:nvPr>
        </p:nvSpPr>
        <p:spPr/>
        <p:txBody>
          <a:bodyPr/>
          <a:lstStyle/>
          <a:p>
            <a:fld id="{4D607DF2-17BE-4C2C-AFE5-F620D71543FC}" type="slidenum">
              <a:rPr lang="en-US" smtClean="0"/>
              <a:t>2</a:t>
            </a:fld>
            <a:endParaRPr lang="en-US" dirty="0"/>
          </a:p>
        </p:txBody>
      </p:sp>
    </p:spTree>
    <p:extLst>
      <p:ext uri="{BB962C8B-B14F-4D97-AF65-F5344CB8AC3E}">
        <p14:creationId xmlns:p14="http://schemas.microsoft.com/office/powerpoint/2010/main" val="218562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a:prstGeom prst="rect">
            <a:avLst/>
          </a:prstGeom>
        </p:spPr>
      </p:sp>
      <p:sp>
        <p:nvSpPr>
          <p:cNvPr id="3" name="Notes Placeholder 2"/>
          <p:cNvSpPr>
            <a:spLocks noGrp="1"/>
          </p:cNvSpPr>
          <p:nvPr>
            <p:ph type="body" idx="1"/>
          </p:nvPr>
        </p:nvSpPr>
        <p:spPr>
          <a:xfrm>
            <a:off x="960120" y="3474720"/>
            <a:ext cx="7680960" cy="3291840"/>
          </a:xfrm>
          <a:prstGeom prst="rect">
            <a:avLst/>
          </a:prstGeom>
        </p:spPr>
        <p:txBody>
          <a:bodyPr/>
          <a:lstStyle/>
          <a:p>
            <a:r>
              <a:rPr lang="en-US" dirty="0"/>
              <a:t>General Disclaimer Slide.  </a:t>
            </a:r>
          </a:p>
          <a:p>
            <a:r>
              <a:rPr lang="en-US" dirty="0"/>
              <a:t>Note: Please ensure to check the copyright and usage of any image that is used for your slides.  </a:t>
            </a:r>
          </a:p>
        </p:txBody>
      </p:sp>
      <p:sp>
        <p:nvSpPr>
          <p:cNvPr id="4" name="Slide Number Placeholder 3"/>
          <p:cNvSpPr>
            <a:spLocks noGrp="1"/>
          </p:cNvSpPr>
          <p:nvPr>
            <p:ph type="sldNum" sz="quarter" idx="5"/>
          </p:nvPr>
        </p:nvSpPr>
        <p:spPr/>
        <p:txBody>
          <a:bodyPr/>
          <a:lstStyle/>
          <a:p>
            <a:fld id="{4D607DF2-17BE-4C2C-AFE5-F620D71543FC}" type="slidenum">
              <a:rPr lang="en-US" smtClean="0"/>
              <a:t>3</a:t>
            </a:fld>
            <a:endParaRPr lang="en-US" dirty="0"/>
          </a:p>
        </p:txBody>
      </p:sp>
      <p:sp>
        <p:nvSpPr>
          <p:cNvPr id="5" name="Header Placeholder 4">
            <a:extLst>
              <a:ext uri="{FF2B5EF4-FFF2-40B4-BE49-F238E27FC236}">
                <a16:creationId xmlns:a16="http://schemas.microsoft.com/office/drawing/2014/main" id="{8E8CEC49-8D1B-BA4E-BCC8-8055F3BB6B3A}"/>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64300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pPr/>
              <a:t>10</a:t>
            </a:fld>
            <a:endParaRPr lang="en-US" dirty="0"/>
          </a:p>
        </p:txBody>
      </p:sp>
    </p:spTree>
    <p:extLst>
      <p:ext uri="{BB962C8B-B14F-4D97-AF65-F5344CB8AC3E}">
        <p14:creationId xmlns:p14="http://schemas.microsoft.com/office/powerpoint/2010/main" val="99729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pPr/>
              <a:t>11</a:t>
            </a:fld>
            <a:endParaRPr lang="en-US" dirty="0"/>
          </a:p>
        </p:txBody>
      </p:sp>
    </p:spTree>
    <p:extLst>
      <p:ext uri="{BB962C8B-B14F-4D97-AF65-F5344CB8AC3E}">
        <p14:creationId xmlns:p14="http://schemas.microsoft.com/office/powerpoint/2010/main" val="74751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a:prstGeom prst="rect">
            <a:avLst/>
          </a:prstGeo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latin typeface="Lato" panose="020F0502020204030203" pitchFamily="34" charset="77"/>
            </a:endParaRPr>
          </a:p>
        </p:txBody>
      </p:sp>
      <p:sp>
        <p:nvSpPr>
          <p:cNvPr id="5" name="Slide Number Placeholder 4"/>
          <p:cNvSpPr>
            <a:spLocks noGrp="1"/>
          </p:cNvSpPr>
          <p:nvPr>
            <p:ph type="sldNum" sz="quarter" idx="5"/>
          </p:nvPr>
        </p:nvSpPr>
        <p:spPr/>
        <p:txBody>
          <a:bodyPr/>
          <a:lstStyle/>
          <a:p>
            <a:fld id="{4D607DF2-17BE-4C2C-AFE5-F620D71543FC}" type="slidenum">
              <a:rPr lang="en-US" smtClean="0"/>
              <a:t>13</a:t>
            </a:fld>
            <a:endParaRPr lang="en-US" dirty="0"/>
          </a:p>
        </p:txBody>
      </p:sp>
    </p:spTree>
    <p:extLst>
      <p:ext uri="{BB962C8B-B14F-4D97-AF65-F5344CB8AC3E}">
        <p14:creationId xmlns:p14="http://schemas.microsoft.com/office/powerpoint/2010/main" val="73384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pPr/>
              <a:t>15</a:t>
            </a:fld>
            <a:endParaRPr lang="en-US" dirty="0"/>
          </a:p>
        </p:txBody>
      </p:sp>
    </p:spTree>
    <p:extLst>
      <p:ext uri="{BB962C8B-B14F-4D97-AF65-F5344CB8AC3E}">
        <p14:creationId xmlns:p14="http://schemas.microsoft.com/office/powerpoint/2010/main" val="58736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4F763DB-381D-5F42-8F96-F56C7D4A6B2F}"/>
              </a:ext>
            </a:extLst>
          </p:cNvPr>
          <p:cNvSpPr>
            <a:spLocks noGrp="1"/>
          </p:cNvSpPr>
          <p:nvPr>
            <p:ph type="title" hasCustomPrompt="1"/>
          </p:nvPr>
        </p:nvSpPr>
        <p:spPr>
          <a:xfrm>
            <a:off x="736599" y="865561"/>
            <a:ext cx="10845800" cy="1720573"/>
          </a:xfrm>
        </p:spPr>
        <p:txBody>
          <a:bodyPr anchor="t">
            <a:noAutofit/>
          </a:bodyPr>
          <a:lstStyle>
            <a:lvl1pPr algn="l">
              <a:defRPr sz="5000">
                <a:solidFill>
                  <a:schemeClr val="tx2"/>
                </a:solidFill>
              </a:defRPr>
            </a:lvl1pPr>
          </a:lstStyle>
          <a:p>
            <a:r>
              <a:rPr lang="en-US" dirty="0"/>
              <a:t>Click to edit master title style</a:t>
            </a:r>
            <a:br>
              <a:rPr lang="en-US" dirty="0"/>
            </a:br>
            <a:r>
              <a:rPr lang="en-US" dirty="0"/>
              <a:t>Line 2</a:t>
            </a:r>
          </a:p>
        </p:txBody>
      </p:sp>
      <p:sp>
        <p:nvSpPr>
          <p:cNvPr id="6" name="Subtitle 2">
            <a:extLst>
              <a:ext uri="{FF2B5EF4-FFF2-40B4-BE49-F238E27FC236}">
                <a16:creationId xmlns:a16="http://schemas.microsoft.com/office/drawing/2014/main" id="{7579FC1D-CA26-5148-8EC6-3AB24E19DCAE}"/>
              </a:ext>
            </a:extLst>
          </p:cNvPr>
          <p:cNvSpPr>
            <a:spLocks noGrp="1"/>
          </p:cNvSpPr>
          <p:nvPr>
            <p:ph type="subTitle" idx="1"/>
          </p:nvPr>
        </p:nvSpPr>
        <p:spPr>
          <a:xfrm>
            <a:off x="736599" y="2637549"/>
            <a:ext cx="6984999" cy="1063623"/>
          </a:xfrm>
        </p:spPr>
        <p:txBody>
          <a:bodyPr anchor="t">
            <a:normAutofit/>
          </a:bodyPr>
          <a:lstStyle>
            <a:lvl1pPr marL="0" indent="0" algn="l">
              <a:buNone/>
              <a:defRPr sz="4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Picture Placeholder 4">
            <a:extLst>
              <a:ext uri="{FF2B5EF4-FFF2-40B4-BE49-F238E27FC236}">
                <a16:creationId xmlns:a16="http://schemas.microsoft.com/office/drawing/2014/main" id="{44E97CE0-79EA-814D-919F-EF3A12B9CC82}"/>
              </a:ext>
            </a:extLst>
          </p:cNvPr>
          <p:cNvSpPr>
            <a:spLocks noGrp="1"/>
          </p:cNvSpPr>
          <p:nvPr>
            <p:ph type="pic" sz="quarter" idx="15"/>
          </p:nvPr>
        </p:nvSpPr>
        <p:spPr>
          <a:xfrm>
            <a:off x="8077200" y="2637549"/>
            <a:ext cx="3505200" cy="3733800"/>
          </a:xfrm>
        </p:spPr>
        <p:txBody>
          <a:bodyPr/>
          <a:lstStyle/>
          <a:p>
            <a:r>
              <a:rPr lang="en-US" dirty="0"/>
              <a:t>Click icon to add picture</a:t>
            </a:r>
          </a:p>
        </p:txBody>
      </p:sp>
      <p:sp>
        <p:nvSpPr>
          <p:cNvPr id="11" name="Text Placeholder 9">
            <a:extLst>
              <a:ext uri="{FF2B5EF4-FFF2-40B4-BE49-F238E27FC236}">
                <a16:creationId xmlns:a16="http://schemas.microsoft.com/office/drawing/2014/main" id="{69FEEBB7-13DD-3B47-A51C-A6E3161036CD}"/>
              </a:ext>
            </a:extLst>
          </p:cNvPr>
          <p:cNvSpPr>
            <a:spLocks noGrp="1"/>
          </p:cNvSpPr>
          <p:nvPr>
            <p:ph type="body" sz="quarter" idx="25" hasCustomPrompt="1"/>
          </p:nvPr>
        </p:nvSpPr>
        <p:spPr>
          <a:xfrm>
            <a:off x="736599" y="4612873"/>
            <a:ext cx="6984999" cy="759780"/>
          </a:xfrm>
        </p:spPr>
        <p:txBody>
          <a:bodyPr>
            <a:noAutofit/>
          </a:bodyPr>
          <a:lstStyle>
            <a:lvl1pPr marL="0" indent="0" algn="l">
              <a:buNone/>
              <a:defRPr sz="2600" b="1">
                <a:solidFill>
                  <a:schemeClr val="tx2"/>
                </a:solidFill>
              </a:defRPr>
            </a:lvl1pPr>
          </a:lstStyle>
          <a:p>
            <a:pPr lvl="0"/>
            <a:r>
              <a:rPr lang="en-US" dirty="0"/>
              <a:t>Click to edit master text</a:t>
            </a:r>
          </a:p>
        </p:txBody>
      </p:sp>
      <p:sp>
        <p:nvSpPr>
          <p:cNvPr id="13" name="Text Placeholder 9">
            <a:extLst>
              <a:ext uri="{FF2B5EF4-FFF2-40B4-BE49-F238E27FC236}">
                <a16:creationId xmlns:a16="http://schemas.microsoft.com/office/drawing/2014/main" id="{AB12461C-52F7-5E4C-8083-15B5F06FA056}"/>
              </a:ext>
            </a:extLst>
          </p:cNvPr>
          <p:cNvSpPr>
            <a:spLocks noGrp="1"/>
          </p:cNvSpPr>
          <p:nvPr>
            <p:ph type="body" sz="quarter" idx="26" hasCustomPrompt="1"/>
          </p:nvPr>
        </p:nvSpPr>
        <p:spPr>
          <a:xfrm>
            <a:off x="736600" y="5372653"/>
            <a:ext cx="6985000" cy="1180547"/>
          </a:xfrm>
        </p:spPr>
        <p:txBody>
          <a:bodyPr anchor="t">
            <a:noAutofit/>
          </a:bodyPr>
          <a:lstStyle>
            <a:lvl1pPr marL="0" indent="0" algn="l">
              <a:buNone/>
              <a:defRPr sz="2000">
                <a:solidFill>
                  <a:schemeClr val="accent3"/>
                </a:solidFill>
              </a:defRPr>
            </a:lvl1pPr>
          </a:lstStyle>
          <a:p>
            <a:pPr lvl="0"/>
            <a:r>
              <a:rPr lang="en-US" dirty="0"/>
              <a:t>Click to edit master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tx2"/>
                </a:solidFill>
              </a:defRPr>
            </a:lvl1pPr>
          </a:lstStyle>
          <a:p>
            <a:r>
              <a:rPr lang="en-US" dirty="0"/>
              <a:t>Click to edit master </a:t>
            </a:r>
            <a:br>
              <a:rPr lang="en-US" dirty="0"/>
            </a:br>
            <a:r>
              <a:rPr lang="en-US" dirty="0"/>
              <a:t>title style</a:t>
            </a:r>
          </a:p>
        </p:txBody>
      </p:sp>
      <p:sp>
        <p:nvSpPr>
          <p:cNvPr id="3" name="Content Placeholder 2"/>
          <p:cNvSpPr>
            <a:spLocks noGrp="1"/>
          </p:cNvSpPr>
          <p:nvPr>
            <p:ph idx="1" hasCustomPrompt="1"/>
          </p:nvPr>
        </p:nvSpPr>
        <p:spPr/>
        <p:txBody>
          <a:bodyPr>
            <a:normAutofit/>
          </a:bodyPr>
          <a:lstStyle>
            <a:lvl1pPr marL="457200" marR="0"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sz="3200">
                <a:solidFill>
                  <a:srgbClr val="212121"/>
                </a:solidFill>
              </a:defRPr>
            </a:lvl1pPr>
            <a:lvl2pPr>
              <a:buClrTx/>
              <a:defRPr sz="2400"/>
            </a:lvl2pPr>
            <a:lvl3pPr>
              <a:buClrTx/>
              <a:defRPr sz="2000"/>
            </a:lvl3pPr>
            <a:lvl4pPr>
              <a:buClrTx/>
              <a:defRPr sz="1800"/>
            </a:lvl4pPr>
            <a:lvl5pPr>
              <a:buClrTx/>
              <a:defRPr sz="1600"/>
            </a:lvl5pPr>
          </a:lstStyle>
          <a:p>
            <a:pPr lvl="0"/>
            <a:r>
              <a:rPr lang="en-US" dirty="0"/>
              <a:t>Click to edit master text styles</a:t>
            </a:r>
          </a:p>
          <a:p>
            <a:pPr marL="457200" marR="0" lvl="0"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lang="en-US" dirty="0"/>
              <a:t>Click to edit master text styles</a:t>
            </a:r>
          </a:p>
          <a:p>
            <a:pPr marL="457200" marR="0" lvl="0"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lang="en-US" dirty="0"/>
              <a:t>Click to edit master text styles</a:t>
            </a:r>
          </a:p>
          <a:p>
            <a:pPr lvl="0"/>
            <a:endParaRPr lang="en-US" dirty="0"/>
          </a:p>
          <a:p>
            <a:pPr lvl="0"/>
            <a:endParaRPr lang="en-US" dirty="0"/>
          </a:p>
          <a:p>
            <a:pPr lvl="0"/>
            <a:endParaRPr lang="en-US" dirty="0"/>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1193508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py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D7BC-B0EC-174E-AB36-09C2D4373083}"/>
              </a:ext>
            </a:extLst>
          </p:cNvPr>
          <p:cNvSpPr>
            <a:spLocks noGrp="1"/>
          </p:cNvSpPr>
          <p:nvPr>
            <p:ph type="title" hasCustomPrompt="1"/>
          </p:nvPr>
        </p:nvSpPr>
        <p:spPr/>
        <p:txBody>
          <a:bodyPr/>
          <a:lstStyle>
            <a:lvl1pPr>
              <a:defRPr>
                <a:solidFill>
                  <a:schemeClr val="tx2"/>
                </a:solidFill>
              </a:defRPr>
            </a:lvl1pPr>
          </a:lstStyle>
          <a:p>
            <a:r>
              <a:rPr lang="en-US" dirty="0"/>
              <a:t>Click to edit master </a:t>
            </a:r>
            <a:br>
              <a:rPr lang="en-US" dirty="0"/>
            </a:br>
            <a:r>
              <a:rPr lang="en-US" dirty="0"/>
              <a:t>title style</a:t>
            </a:r>
          </a:p>
        </p:txBody>
      </p:sp>
      <p:sp>
        <p:nvSpPr>
          <p:cNvPr id="3" name="Slide Number Placeholder 2">
            <a:extLst>
              <a:ext uri="{FF2B5EF4-FFF2-40B4-BE49-F238E27FC236}">
                <a16:creationId xmlns:a16="http://schemas.microsoft.com/office/drawing/2014/main" id="{45E58013-15DC-BC42-B102-74594DECE57A}"/>
              </a:ext>
            </a:extLst>
          </p:cNvPr>
          <p:cNvSpPr>
            <a:spLocks noGrp="1"/>
          </p:cNvSpPr>
          <p:nvPr>
            <p:ph type="sldNum" sz="quarter" idx="10"/>
          </p:nvPr>
        </p:nvSpPr>
        <p:spPr/>
        <p:txBody>
          <a:bodyPr/>
          <a:lstStyle>
            <a:lvl1pPr>
              <a:defRPr sz="1800" b="1"/>
            </a:lvl1pPr>
          </a:lstStyle>
          <a:p>
            <a:r>
              <a:rPr lang="en-US" dirty="0"/>
              <a:t> </a:t>
            </a:r>
            <a:fld id="{B7C7DEAE-B1FF-4F0D-9790-23B38FF51CAA}" type="slidenum">
              <a:rPr lang="en-US" smtClean="0"/>
              <a:pPr/>
              <a:t>‹#›</a:t>
            </a:fld>
            <a:endParaRPr lang="en-US" dirty="0"/>
          </a:p>
        </p:txBody>
      </p:sp>
      <p:sp>
        <p:nvSpPr>
          <p:cNvPr id="7" name="Picture Placeholder 6">
            <a:extLst>
              <a:ext uri="{FF2B5EF4-FFF2-40B4-BE49-F238E27FC236}">
                <a16:creationId xmlns:a16="http://schemas.microsoft.com/office/drawing/2014/main" id="{5F6B4C6F-CF21-A44E-A31A-3131E974CD06}"/>
              </a:ext>
            </a:extLst>
          </p:cNvPr>
          <p:cNvSpPr>
            <a:spLocks noGrp="1"/>
          </p:cNvSpPr>
          <p:nvPr>
            <p:ph type="pic" sz="quarter" idx="11"/>
          </p:nvPr>
        </p:nvSpPr>
        <p:spPr>
          <a:xfrm>
            <a:off x="7270750" y="2057400"/>
            <a:ext cx="4311650" cy="4419600"/>
          </a:xfrm>
        </p:spPr>
        <p:txBody>
          <a:bodyPr/>
          <a:lstStyle>
            <a:lvl1pPr>
              <a:defRPr>
                <a:solidFill>
                  <a:schemeClr val="bg1">
                    <a:lumMod val="10000"/>
                  </a:schemeClr>
                </a:solidFill>
              </a:defRPr>
            </a:lvl1pPr>
          </a:lstStyle>
          <a:p>
            <a:r>
              <a:rPr lang="en-US" dirty="0"/>
              <a:t>Click icon to add picture</a:t>
            </a:r>
          </a:p>
        </p:txBody>
      </p:sp>
      <p:sp>
        <p:nvSpPr>
          <p:cNvPr id="8" name="Content Placeholder 2">
            <a:extLst>
              <a:ext uri="{FF2B5EF4-FFF2-40B4-BE49-F238E27FC236}">
                <a16:creationId xmlns:a16="http://schemas.microsoft.com/office/drawing/2014/main" id="{AC9BEDB9-EBFF-E949-8BFF-94FAC3ABA1CB}"/>
              </a:ext>
            </a:extLst>
          </p:cNvPr>
          <p:cNvSpPr>
            <a:spLocks noGrp="1"/>
          </p:cNvSpPr>
          <p:nvPr>
            <p:ph idx="1" hasCustomPrompt="1"/>
          </p:nvPr>
        </p:nvSpPr>
        <p:spPr>
          <a:xfrm>
            <a:off x="617620" y="2057400"/>
            <a:ext cx="6392779" cy="4419600"/>
          </a:xfrm>
        </p:spPr>
        <p:txBody>
          <a:bodyPr>
            <a:normAutofit/>
          </a:bodyPr>
          <a:lstStyle>
            <a:lvl1pPr marL="0" indent="0" algn="l">
              <a:buClrTx/>
              <a:buNone/>
              <a:defRPr sz="3200">
                <a:solidFill>
                  <a:schemeClr val="accent3">
                    <a:lumMod val="50000"/>
                  </a:schemeClr>
                </a:solidFill>
              </a:defRPr>
            </a:lvl1pPr>
            <a:lvl2pPr>
              <a:buClrTx/>
              <a:defRPr sz="2400"/>
            </a:lvl2pPr>
            <a:lvl3pPr>
              <a:buClrTx/>
              <a:defRPr sz="2000"/>
            </a:lvl3pPr>
            <a:lvl4pPr>
              <a:buClrTx/>
              <a:defRPr sz="1800"/>
            </a:lvl4pPr>
            <a:lvl5pPr>
              <a:buClrTx/>
              <a:defRPr sz="1600"/>
            </a:lvl5pPr>
          </a:lstStyle>
          <a:p>
            <a:pPr lvl="0"/>
            <a:r>
              <a:rPr lang="en-US" dirty="0"/>
              <a:t>Click to edit master text styles</a:t>
            </a:r>
          </a:p>
        </p:txBody>
      </p:sp>
    </p:spTree>
    <p:extLst>
      <p:ext uri="{BB962C8B-B14F-4D97-AF65-F5344CB8AC3E}">
        <p14:creationId xmlns:p14="http://schemas.microsoft.com/office/powerpoint/2010/main" val="333561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master title style</a:t>
            </a:r>
          </a:p>
        </p:txBody>
      </p:sp>
      <p:sp>
        <p:nvSpPr>
          <p:cNvPr id="4" name="Content Placeholder 3"/>
          <p:cNvSpPr>
            <a:spLocks noGrp="1"/>
          </p:cNvSpPr>
          <p:nvPr>
            <p:ph sz="half" idx="2" hasCustomPrompt="1"/>
          </p:nvPr>
        </p:nvSpPr>
        <p:spPr>
          <a:xfrm>
            <a:off x="609600" y="1981200"/>
            <a:ext cx="5242560" cy="4452938"/>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10" name="Content Placeholder 3">
            <a:extLst>
              <a:ext uri="{FF2B5EF4-FFF2-40B4-BE49-F238E27FC236}">
                <a16:creationId xmlns:a16="http://schemas.microsoft.com/office/drawing/2014/main" id="{AAA5E881-B333-834D-974B-14E818844478}"/>
              </a:ext>
            </a:extLst>
          </p:cNvPr>
          <p:cNvSpPr>
            <a:spLocks noGrp="1"/>
          </p:cNvSpPr>
          <p:nvPr>
            <p:ph sz="half" idx="13" hasCustomPrompt="1"/>
          </p:nvPr>
        </p:nvSpPr>
        <p:spPr>
          <a:xfrm>
            <a:off x="6339840" y="1981200"/>
            <a:ext cx="5242560" cy="4495800"/>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978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master</a:t>
            </a:r>
            <a:br>
              <a:rPr lang="en-US" dirty="0"/>
            </a:br>
            <a:r>
              <a:rPr lang="en-US" dirty="0"/>
              <a:t> title style</a:t>
            </a:r>
          </a:p>
        </p:txBody>
      </p:sp>
      <p:sp>
        <p:nvSpPr>
          <p:cNvPr id="3" name="Text Placeholder 2"/>
          <p:cNvSpPr>
            <a:spLocks noGrp="1"/>
          </p:cNvSpPr>
          <p:nvPr>
            <p:ph type="body" idx="1" hasCustomPrompt="1"/>
          </p:nvPr>
        </p:nvSpPr>
        <p:spPr>
          <a:xfrm>
            <a:off x="609600" y="1798638"/>
            <a:ext cx="524256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438400"/>
            <a:ext cx="5242560" cy="3951288"/>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39840" y="1874838"/>
            <a:ext cx="524256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lang="en-US" sz="2400" b="1" kern="1200"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cxnSp>
        <p:nvCxnSpPr>
          <p:cNvPr id="11" name="Straight Connector 10"/>
          <p:cNvCxnSpPr/>
          <p:nvPr/>
        </p:nvCxnSpPr>
        <p:spPr>
          <a:xfrm rot="5400000">
            <a:off x="3741949" y="4045691"/>
            <a:ext cx="4709160" cy="10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AAA5E881-B333-834D-974B-14E818844478}"/>
              </a:ext>
            </a:extLst>
          </p:cNvPr>
          <p:cNvSpPr>
            <a:spLocks noGrp="1"/>
          </p:cNvSpPr>
          <p:nvPr>
            <p:ph sz="half" idx="13" hasCustomPrompt="1"/>
          </p:nvPr>
        </p:nvSpPr>
        <p:spPr>
          <a:xfrm>
            <a:off x="6339840" y="2481262"/>
            <a:ext cx="5242560" cy="3951288"/>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853502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4F763DB-381D-5F42-8F96-F56C7D4A6B2F}"/>
              </a:ext>
            </a:extLst>
          </p:cNvPr>
          <p:cNvSpPr>
            <a:spLocks noGrp="1"/>
          </p:cNvSpPr>
          <p:nvPr>
            <p:ph type="title" hasCustomPrompt="1"/>
          </p:nvPr>
        </p:nvSpPr>
        <p:spPr>
          <a:xfrm>
            <a:off x="736599" y="865561"/>
            <a:ext cx="10845800" cy="1720573"/>
          </a:xfrm>
        </p:spPr>
        <p:txBody>
          <a:bodyPr anchor="t">
            <a:noAutofit/>
          </a:bodyPr>
          <a:lstStyle>
            <a:lvl1pPr algn="l">
              <a:defRPr sz="5000">
                <a:solidFill>
                  <a:schemeClr val="tx2"/>
                </a:solidFill>
              </a:defRPr>
            </a:lvl1pPr>
          </a:lstStyle>
          <a:p>
            <a:r>
              <a:rPr lang="en-US" dirty="0"/>
              <a:t>Click to edit master title style</a:t>
            </a:r>
            <a:br>
              <a:rPr lang="en-US" dirty="0"/>
            </a:br>
            <a:r>
              <a:rPr lang="en-US" dirty="0"/>
              <a:t>Line 2</a:t>
            </a:r>
          </a:p>
        </p:txBody>
      </p:sp>
      <p:sp>
        <p:nvSpPr>
          <p:cNvPr id="6" name="Subtitle 2">
            <a:extLst>
              <a:ext uri="{FF2B5EF4-FFF2-40B4-BE49-F238E27FC236}">
                <a16:creationId xmlns:a16="http://schemas.microsoft.com/office/drawing/2014/main" id="{7579FC1D-CA26-5148-8EC6-3AB24E19DCAE}"/>
              </a:ext>
            </a:extLst>
          </p:cNvPr>
          <p:cNvSpPr>
            <a:spLocks noGrp="1"/>
          </p:cNvSpPr>
          <p:nvPr>
            <p:ph type="subTitle" idx="1"/>
          </p:nvPr>
        </p:nvSpPr>
        <p:spPr>
          <a:xfrm>
            <a:off x="736599" y="2637549"/>
            <a:ext cx="6984999" cy="1063623"/>
          </a:xfrm>
        </p:spPr>
        <p:txBody>
          <a:bodyPr anchor="t">
            <a:normAutofit/>
          </a:bodyPr>
          <a:lstStyle>
            <a:lvl1pPr marL="0" indent="0" algn="l">
              <a:buNone/>
              <a:defRPr sz="4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Picture Placeholder 4">
            <a:extLst>
              <a:ext uri="{FF2B5EF4-FFF2-40B4-BE49-F238E27FC236}">
                <a16:creationId xmlns:a16="http://schemas.microsoft.com/office/drawing/2014/main" id="{44E97CE0-79EA-814D-919F-EF3A12B9CC82}"/>
              </a:ext>
            </a:extLst>
          </p:cNvPr>
          <p:cNvSpPr>
            <a:spLocks noGrp="1"/>
          </p:cNvSpPr>
          <p:nvPr>
            <p:ph type="pic" sz="quarter" idx="15"/>
          </p:nvPr>
        </p:nvSpPr>
        <p:spPr>
          <a:xfrm>
            <a:off x="8077200" y="2637549"/>
            <a:ext cx="3505200" cy="3733800"/>
          </a:xfrm>
        </p:spPr>
        <p:txBody>
          <a:bodyPr/>
          <a:lstStyle/>
          <a:p>
            <a:r>
              <a:rPr lang="en-US" dirty="0"/>
              <a:t>Click icon to add picture</a:t>
            </a:r>
          </a:p>
        </p:txBody>
      </p:sp>
      <p:sp>
        <p:nvSpPr>
          <p:cNvPr id="11" name="Text Placeholder 9">
            <a:extLst>
              <a:ext uri="{FF2B5EF4-FFF2-40B4-BE49-F238E27FC236}">
                <a16:creationId xmlns:a16="http://schemas.microsoft.com/office/drawing/2014/main" id="{69FEEBB7-13DD-3B47-A51C-A6E3161036CD}"/>
              </a:ext>
            </a:extLst>
          </p:cNvPr>
          <p:cNvSpPr>
            <a:spLocks noGrp="1"/>
          </p:cNvSpPr>
          <p:nvPr>
            <p:ph type="body" sz="quarter" idx="25" hasCustomPrompt="1"/>
          </p:nvPr>
        </p:nvSpPr>
        <p:spPr>
          <a:xfrm>
            <a:off x="736599" y="4612873"/>
            <a:ext cx="6984999" cy="759780"/>
          </a:xfrm>
        </p:spPr>
        <p:txBody>
          <a:bodyPr>
            <a:noAutofit/>
          </a:bodyPr>
          <a:lstStyle>
            <a:lvl1pPr marL="0" indent="0" algn="l">
              <a:buNone/>
              <a:defRPr sz="2600" b="1">
                <a:solidFill>
                  <a:schemeClr val="tx2"/>
                </a:solidFill>
              </a:defRPr>
            </a:lvl1pPr>
          </a:lstStyle>
          <a:p>
            <a:pPr lvl="0"/>
            <a:r>
              <a:rPr lang="en-US" dirty="0"/>
              <a:t>Click to edit master text</a:t>
            </a:r>
          </a:p>
        </p:txBody>
      </p:sp>
      <p:sp>
        <p:nvSpPr>
          <p:cNvPr id="13" name="Text Placeholder 9">
            <a:extLst>
              <a:ext uri="{FF2B5EF4-FFF2-40B4-BE49-F238E27FC236}">
                <a16:creationId xmlns:a16="http://schemas.microsoft.com/office/drawing/2014/main" id="{AB12461C-52F7-5E4C-8083-15B5F06FA056}"/>
              </a:ext>
            </a:extLst>
          </p:cNvPr>
          <p:cNvSpPr>
            <a:spLocks noGrp="1"/>
          </p:cNvSpPr>
          <p:nvPr>
            <p:ph type="body" sz="quarter" idx="26" hasCustomPrompt="1"/>
          </p:nvPr>
        </p:nvSpPr>
        <p:spPr>
          <a:xfrm>
            <a:off x="736600" y="5372653"/>
            <a:ext cx="6985000" cy="1180547"/>
          </a:xfrm>
        </p:spPr>
        <p:txBody>
          <a:bodyPr anchor="t">
            <a:noAutofit/>
          </a:bodyPr>
          <a:lstStyle>
            <a:lvl1pPr marL="0" indent="0" algn="l">
              <a:buNone/>
              <a:defRPr sz="2000">
                <a:solidFill>
                  <a:schemeClr val="accent3"/>
                </a:solidFill>
              </a:defRPr>
            </a:lvl1pPr>
          </a:lstStyle>
          <a:p>
            <a:pPr lvl="0"/>
            <a:r>
              <a:rPr lang="en-US" dirty="0"/>
              <a:t>Click to edit master text</a:t>
            </a:r>
          </a:p>
        </p:txBody>
      </p:sp>
    </p:spTree>
    <p:extLst>
      <p:ext uri="{BB962C8B-B14F-4D97-AF65-F5344CB8AC3E}">
        <p14:creationId xmlns:p14="http://schemas.microsoft.com/office/powerpoint/2010/main" val="2944665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9663" y="4495800"/>
            <a:ext cx="5086674" cy="1035748"/>
          </a:xfrm>
          <a:prstGeom prst="rect">
            <a:avLst/>
          </a:prstGeom>
        </p:spPr>
      </p:pic>
      <p:cxnSp>
        <p:nvCxnSpPr>
          <p:cNvPr id="8" name="Straight Connector 7"/>
          <p:cNvCxnSpPr>
            <a:cxnSpLocks/>
          </p:cNvCxnSpPr>
          <p:nvPr/>
        </p:nvCxnSpPr>
        <p:spPr>
          <a:xfrm>
            <a:off x="990600" y="3428206"/>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84F763DB-381D-5F42-8F96-F56C7D4A6B2F}"/>
              </a:ext>
            </a:extLst>
          </p:cNvPr>
          <p:cNvSpPr>
            <a:spLocks noGrp="1"/>
          </p:cNvSpPr>
          <p:nvPr>
            <p:ph type="title" hasCustomPrompt="1"/>
          </p:nvPr>
        </p:nvSpPr>
        <p:spPr>
          <a:xfrm>
            <a:off x="736600" y="1067066"/>
            <a:ext cx="10972800" cy="990600"/>
          </a:xfrm>
        </p:spPr>
        <p:txBody>
          <a:bodyPr anchor="ctr">
            <a:noAutofit/>
          </a:bodyPr>
          <a:lstStyle>
            <a:lvl1pPr algn="ctr">
              <a:defRPr sz="6000">
                <a:solidFill>
                  <a:schemeClr val="tx1"/>
                </a:solidFill>
              </a:defRPr>
            </a:lvl1pPr>
          </a:lstStyle>
          <a:p>
            <a:r>
              <a:rPr lang="en-US" dirty="0"/>
              <a:t>Click to edit master title style</a:t>
            </a:r>
          </a:p>
        </p:txBody>
      </p:sp>
      <p:sp>
        <p:nvSpPr>
          <p:cNvPr id="6" name="Subtitle 2">
            <a:extLst>
              <a:ext uri="{FF2B5EF4-FFF2-40B4-BE49-F238E27FC236}">
                <a16:creationId xmlns:a16="http://schemas.microsoft.com/office/drawing/2014/main" id="{7579FC1D-CA26-5148-8EC6-3AB24E19DCAE}"/>
              </a:ext>
            </a:extLst>
          </p:cNvPr>
          <p:cNvSpPr>
            <a:spLocks noGrp="1"/>
          </p:cNvSpPr>
          <p:nvPr>
            <p:ph type="subTitle" idx="1" hasCustomPrompt="1"/>
          </p:nvPr>
        </p:nvSpPr>
        <p:spPr>
          <a:xfrm>
            <a:off x="736600" y="2100044"/>
            <a:ext cx="10972800" cy="1098033"/>
          </a:xfrm>
        </p:spPr>
        <p:txBody>
          <a:bodyPr anchor="ctr">
            <a:normAutofit/>
          </a:bodyPr>
          <a:lstStyle>
            <a:lvl1pPr marL="0" indent="0" algn="ctr">
              <a:buNone/>
              <a:defRPr sz="4800" b="1">
                <a:solidFill>
                  <a:schemeClr val="bg1">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extBox 1">
            <a:extLst>
              <a:ext uri="{FF2B5EF4-FFF2-40B4-BE49-F238E27FC236}">
                <a16:creationId xmlns:a16="http://schemas.microsoft.com/office/drawing/2014/main" id="{52BD1389-F02C-2240-B24A-DAF8654C2292}"/>
              </a:ext>
            </a:extLst>
          </p:cNvPr>
          <p:cNvSpPr txBox="1"/>
          <p:nvPr userDrawn="1"/>
        </p:nvSpPr>
        <p:spPr>
          <a:xfrm>
            <a:off x="0" y="6343639"/>
            <a:ext cx="12192000" cy="261610"/>
          </a:xfrm>
          <a:prstGeom prst="rect">
            <a:avLst/>
          </a:prstGeom>
          <a:noFill/>
        </p:spPr>
        <p:txBody>
          <a:bodyPr wrap="square" rtlCol="0" anchor="ctr">
            <a:spAutoFit/>
          </a:bodyPr>
          <a:lstStyle/>
          <a:p>
            <a:pPr algn="ctr"/>
            <a:r>
              <a:rPr lang="en-US" sz="1100" dirty="0">
                <a:solidFill>
                  <a:schemeClr val="bg1">
                    <a:lumMod val="10000"/>
                  </a:schemeClr>
                </a:solidFill>
              </a:rPr>
              <a:t>National Association of Investors™, </a:t>
            </a:r>
            <a:r>
              <a:rPr lang="en-US" sz="1100" dirty="0" err="1">
                <a:solidFill>
                  <a:schemeClr val="bg1">
                    <a:lumMod val="10000"/>
                  </a:schemeClr>
                </a:solidFill>
              </a:rPr>
              <a:t>BetterInvesting</a:t>
            </a:r>
            <a:r>
              <a:rPr lang="en-US" sz="1100" dirty="0">
                <a:solidFill>
                  <a:schemeClr val="bg1">
                    <a:lumMod val="10000"/>
                  </a:schemeClr>
                </a:solidFill>
              </a:rPr>
              <a:t>™ and the </a:t>
            </a:r>
            <a:r>
              <a:rPr lang="en-US" sz="1100" dirty="0" err="1">
                <a:solidFill>
                  <a:schemeClr val="bg1">
                    <a:lumMod val="10000"/>
                  </a:schemeClr>
                </a:solidFill>
              </a:rPr>
              <a:t>BetterInvesting</a:t>
            </a:r>
            <a:r>
              <a:rPr lang="en-US" sz="1100" dirty="0">
                <a:solidFill>
                  <a:schemeClr val="bg1">
                    <a:lumMod val="10000"/>
                  </a:schemeClr>
                </a:solidFill>
              </a:rPr>
              <a:t>™ Icon are trademarks/registered trademarks. All rights reserved. </a:t>
            </a:r>
            <a:r>
              <a:rPr lang="en-US" sz="1100" b="0" i="0" kern="1200" dirty="0">
                <a:solidFill>
                  <a:schemeClr val="bg1">
                    <a:lumMod val="10000"/>
                  </a:schemeClr>
                </a:solidFill>
                <a:effectLst/>
                <a:latin typeface="+mn-lt"/>
                <a:ea typeface="+mn-ea"/>
                <a:cs typeface="+mn-cs"/>
              </a:rPr>
              <a:t>© 2021 </a:t>
            </a:r>
            <a:r>
              <a:rPr lang="en-US" sz="1100" b="0" i="0" kern="1200" dirty="0" err="1">
                <a:solidFill>
                  <a:schemeClr val="bg1">
                    <a:lumMod val="10000"/>
                  </a:schemeClr>
                </a:solidFill>
                <a:effectLst/>
                <a:latin typeface="+mn-lt"/>
                <a:ea typeface="+mn-ea"/>
                <a:cs typeface="+mn-cs"/>
              </a:rPr>
              <a:t>BetterInvesting</a:t>
            </a:r>
            <a:r>
              <a:rPr lang="en-US" sz="1100" dirty="0">
                <a:solidFill>
                  <a:schemeClr val="bg1">
                    <a:lumMod val="10000"/>
                  </a:schemeClr>
                </a:solidFill>
              </a:rPr>
              <a:t>™</a:t>
            </a:r>
            <a:r>
              <a:rPr lang="en-US" sz="1100" b="0" i="0" kern="1200" dirty="0">
                <a:solidFill>
                  <a:schemeClr val="bg1">
                    <a:lumMod val="10000"/>
                  </a:schemeClr>
                </a:solidFill>
                <a:effectLst/>
                <a:latin typeface="+mn-lt"/>
                <a:ea typeface="+mn-ea"/>
                <a:cs typeface="+mn-cs"/>
              </a:rPr>
              <a:t>.</a:t>
            </a:r>
            <a:r>
              <a:rPr lang="en-US" sz="1100" dirty="0">
                <a:solidFill>
                  <a:schemeClr val="bg1">
                    <a:lumMod val="10000"/>
                  </a:schemeClr>
                </a:solidFill>
              </a:rPr>
              <a:t>  </a:t>
            </a:r>
          </a:p>
        </p:txBody>
      </p:sp>
    </p:spTree>
    <p:extLst>
      <p:ext uri="{BB962C8B-B14F-4D97-AF65-F5344CB8AC3E}">
        <p14:creationId xmlns:p14="http://schemas.microsoft.com/office/powerpoint/2010/main" val="132297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 Slide Edit ">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4F763DB-381D-5F42-8F96-F56C7D4A6B2F}"/>
              </a:ext>
            </a:extLst>
          </p:cNvPr>
          <p:cNvSpPr>
            <a:spLocks noGrp="1"/>
          </p:cNvSpPr>
          <p:nvPr>
            <p:ph type="title" hasCustomPrompt="1"/>
          </p:nvPr>
        </p:nvSpPr>
        <p:spPr>
          <a:xfrm>
            <a:off x="736600" y="1067066"/>
            <a:ext cx="10972800" cy="990600"/>
          </a:xfrm>
        </p:spPr>
        <p:txBody>
          <a:bodyPr anchor="ctr">
            <a:noAutofit/>
          </a:bodyPr>
          <a:lstStyle>
            <a:lvl1pPr algn="ctr">
              <a:defRPr sz="6000">
                <a:solidFill>
                  <a:schemeClr val="tx1"/>
                </a:solidFill>
              </a:defRPr>
            </a:lvl1pPr>
          </a:lstStyle>
          <a:p>
            <a:r>
              <a:rPr lang="en-US" dirty="0"/>
              <a:t>Click to edit master title style</a:t>
            </a:r>
          </a:p>
        </p:txBody>
      </p:sp>
      <p:sp>
        <p:nvSpPr>
          <p:cNvPr id="6" name="Subtitle 2">
            <a:extLst>
              <a:ext uri="{FF2B5EF4-FFF2-40B4-BE49-F238E27FC236}">
                <a16:creationId xmlns:a16="http://schemas.microsoft.com/office/drawing/2014/main" id="{7579FC1D-CA26-5148-8EC6-3AB24E19DCAE}"/>
              </a:ext>
            </a:extLst>
          </p:cNvPr>
          <p:cNvSpPr>
            <a:spLocks noGrp="1"/>
          </p:cNvSpPr>
          <p:nvPr>
            <p:ph type="subTitle" idx="1" hasCustomPrompt="1"/>
          </p:nvPr>
        </p:nvSpPr>
        <p:spPr>
          <a:xfrm>
            <a:off x="736600" y="2100044"/>
            <a:ext cx="10972800" cy="1098033"/>
          </a:xfrm>
        </p:spPr>
        <p:txBody>
          <a:bodyPr anchor="ctr">
            <a:normAutofit/>
          </a:bodyPr>
          <a:lstStyle>
            <a:lvl1pPr marL="0" indent="0" algn="ctr">
              <a:buNone/>
              <a:defRPr sz="4800" b="1">
                <a:solidFill>
                  <a:schemeClr val="bg1">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6">
            <a:extLst>
              <a:ext uri="{FF2B5EF4-FFF2-40B4-BE49-F238E27FC236}">
                <a16:creationId xmlns:a16="http://schemas.microsoft.com/office/drawing/2014/main" id="{48AE14E2-E9AA-2C48-A10F-032BB7F1F285}"/>
              </a:ext>
            </a:extLst>
          </p:cNvPr>
          <p:cNvSpPr>
            <a:spLocks noGrp="1"/>
          </p:cNvSpPr>
          <p:nvPr>
            <p:ph type="body" sz="quarter" idx="10" hasCustomPrompt="1"/>
          </p:nvPr>
        </p:nvSpPr>
        <p:spPr>
          <a:xfrm>
            <a:off x="0" y="6248400"/>
            <a:ext cx="12192000" cy="457200"/>
          </a:xfrm>
        </p:spPr>
        <p:txBody>
          <a:bodyPr anchor="ctr">
            <a:noAutofit/>
          </a:bodyPr>
          <a:lstStyle>
            <a:lvl1pPr marL="0" indent="0" algn="ctr">
              <a:buNone/>
              <a:defRPr sz="3200">
                <a:solidFill>
                  <a:schemeClr val="bg1">
                    <a:lumMod val="10000"/>
                  </a:schemeClr>
                </a:solidFill>
              </a:defRPr>
            </a:lvl1pPr>
            <a:lvl2pPr marL="274320" indent="0">
              <a:buNone/>
              <a:defRPr/>
            </a:lvl2pPr>
            <a:lvl3pPr marL="548640" indent="0">
              <a:buNone/>
              <a:defRPr/>
            </a:lvl3pPr>
            <a:lvl4pPr marL="822960" indent="0">
              <a:buNone/>
              <a:defRPr/>
            </a:lvl4pPr>
            <a:lvl5pPr marL="1051560" indent="0">
              <a:buNone/>
              <a:defRPr/>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CE3FC126-473B-D341-A3DB-7B542D3C9D82}"/>
              </a:ext>
            </a:extLst>
          </p:cNvPr>
          <p:cNvSpPr>
            <a:spLocks noGrp="1"/>
          </p:cNvSpPr>
          <p:nvPr>
            <p:ph type="sldNum" sz="quarter" idx="12"/>
          </p:nvPr>
        </p:nvSpPr>
        <p:spPr>
          <a:xfrm>
            <a:off x="11261356" y="0"/>
            <a:ext cx="642088" cy="423521"/>
          </a:xfrm>
        </p:spPr>
        <p:txBody>
          <a:bodyPr/>
          <a:lstStyle>
            <a:lvl1pPr>
              <a:defRPr sz="1800" b="1"/>
            </a:lvl1pPr>
          </a:lstStyle>
          <a:p>
            <a:fld id="{B7C7DEAE-B1FF-4F0D-9790-23B38FF51CAA}"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9663" y="4495800"/>
            <a:ext cx="5086674" cy="1035748"/>
          </a:xfrm>
          <a:prstGeom prst="rect">
            <a:avLst/>
          </a:prstGeom>
        </p:spPr>
      </p:pic>
    </p:spTree>
    <p:extLst>
      <p:ext uri="{BB962C8B-B14F-4D97-AF65-F5344CB8AC3E}">
        <p14:creationId xmlns:p14="http://schemas.microsoft.com/office/powerpoint/2010/main" val="365534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5F0C937-81D2-F342-87C8-686DC832F2F1}"/>
              </a:ext>
            </a:extLst>
          </p:cNvPr>
          <p:cNvSpPr>
            <a:spLocks noGrp="1"/>
          </p:cNvSpPr>
          <p:nvPr>
            <p:ph type="pic" sz="quarter" idx="10" hasCustomPrompt="1"/>
          </p:nvPr>
        </p:nvSpPr>
        <p:spPr>
          <a:xfrm>
            <a:off x="1333500" y="2362200"/>
            <a:ext cx="9525000" cy="2057400"/>
          </a:xfrm>
        </p:spPr>
        <p:txBody>
          <a:bodyPr/>
          <a:lstStyle>
            <a:lvl1pPr marL="0" marR="0" indent="0" algn="ctr" defTabSz="914400" rtl="0" eaLnBrk="1" fontAlgn="auto" latinLnBrk="0" hangingPunct="1">
              <a:lnSpc>
                <a:spcPct val="100000"/>
              </a:lnSpc>
              <a:spcBef>
                <a:spcPct val="20000"/>
              </a:spcBef>
              <a:spcAft>
                <a:spcPts val="0"/>
              </a:spcAft>
              <a:buClrTx/>
              <a:buSzPct val="85000"/>
              <a:buFont typeface="Arial" pitchFamily="34" charset="0"/>
              <a:buNone/>
              <a:tabLst/>
              <a:defRPr sz="4000"/>
            </a:lvl1pPr>
          </a:lstStyle>
          <a:p>
            <a:pPr marL="0" marR="0" lvl="0" indent="0" algn="l" defTabSz="914400" rtl="0" eaLnBrk="1" fontAlgn="auto" latinLnBrk="0" hangingPunct="1">
              <a:lnSpc>
                <a:spcPct val="100000"/>
              </a:lnSpc>
              <a:spcBef>
                <a:spcPct val="20000"/>
              </a:spcBef>
              <a:spcAft>
                <a:spcPts val="0"/>
              </a:spcAft>
              <a:buClrTx/>
              <a:buSzPct val="85000"/>
              <a:buFont typeface="Arial" pitchFamily="34" charset="0"/>
              <a:buNone/>
              <a:tabLst/>
              <a:defRPr/>
            </a:pPr>
            <a:r>
              <a:rPr lang="en-US" sz="3200" dirty="0">
                <a:solidFill>
                  <a:srgbClr val="FF0000"/>
                </a:solidFill>
                <a:latin typeface="Arial" panose="020B0604020202020204" pitchFamily="34" charset="0"/>
                <a:cs typeface="Arial" panose="020B0604020202020204" pitchFamily="34" charset="0"/>
              </a:rPr>
              <a:t>Add your chapter logo to this page</a:t>
            </a:r>
          </a:p>
          <a:p>
            <a:endParaRPr lang="en-US" dirty="0"/>
          </a:p>
        </p:txBody>
      </p:sp>
    </p:spTree>
    <p:extLst>
      <p:ext uri="{BB962C8B-B14F-4D97-AF65-F5344CB8AC3E}">
        <p14:creationId xmlns:p14="http://schemas.microsoft.com/office/powerpoint/2010/main" val="38395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claimer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FFFDBE-999B-B64B-8881-D5931BCEE4E9}"/>
              </a:ext>
            </a:extLst>
          </p:cNvPr>
          <p:cNvSpPr/>
          <p:nvPr userDrawn="1"/>
        </p:nvSpPr>
        <p:spPr>
          <a:xfrm>
            <a:off x="4575392" y="457200"/>
            <a:ext cx="3041217" cy="769441"/>
          </a:xfrm>
          <a:prstGeom prst="rect">
            <a:avLst/>
          </a:prstGeom>
        </p:spPr>
        <p:txBody>
          <a:bodyPr wrap="none" anchor="b">
            <a:spAutoFit/>
          </a:bodyPr>
          <a:lstStyle/>
          <a:p>
            <a:pPr algn="ctr"/>
            <a:r>
              <a:rPr lang="en-US" sz="4400" b="1" dirty="0">
                <a:solidFill>
                  <a:schemeClr val="tx2"/>
                </a:solidFill>
                <a:latin typeface="+mj-lt"/>
              </a:rPr>
              <a:t>Disclaimer</a:t>
            </a:r>
          </a:p>
        </p:txBody>
      </p:sp>
      <p:sp>
        <p:nvSpPr>
          <p:cNvPr id="2" name="TextBox 1">
            <a:extLst>
              <a:ext uri="{FF2B5EF4-FFF2-40B4-BE49-F238E27FC236}">
                <a16:creationId xmlns:a16="http://schemas.microsoft.com/office/drawing/2014/main" id="{556AE997-9005-6348-A2AC-08E3A7FD1F8A}"/>
              </a:ext>
            </a:extLst>
          </p:cNvPr>
          <p:cNvSpPr txBox="1"/>
          <p:nvPr userDrawn="1"/>
        </p:nvSpPr>
        <p:spPr>
          <a:xfrm>
            <a:off x="469900" y="279400"/>
            <a:ext cx="184731" cy="369332"/>
          </a:xfrm>
          <a:prstGeom prst="rect">
            <a:avLst/>
          </a:prstGeom>
          <a:noFill/>
        </p:spPr>
        <p:txBody>
          <a:bodyPr wrap="none" rtlCol="0">
            <a:spAutoFit/>
          </a:bodyPr>
          <a:lstStyle/>
          <a:p>
            <a:endParaRPr lang="en-US" dirty="0"/>
          </a:p>
        </p:txBody>
      </p:sp>
      <p:sp>
        <p:nvSpPr>
          <p:cNvPr id="7" name="Slide Number Placeholder 5">
            <a:extLst>
              <a:ext uri="{FF2B5EF4-FFF2-40B4-BE49-F238E27FC236}">
                <a16:creationId xmlns:a16="http://schemas.microsoft.com/office/drawing/2014/main" id="{8EA455C5-414F-0B44-A00D-9DE4B6DCE3BB}"/>
              </a:ext>
            </a:extLst>
          </p:cNvPr>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800" b="1">
                <a:solidFill>
                  <a:srgbClr val="FFFFFF"/>
                </a:solidFill>
              </a:defRPr>
            </a:lvl1pPr>
          </a:lstStyle>
          <a:p>
            <a:r>
              <a:rPr lang="en-US"/>
              <a:t> </a:t>
            </a:r>
            <a:fld id="{B7C7DEAE-B1FF-4F0D-9790-23B38FF51CAA}" type="slidenum">
              <a:rPr lang="en-US" smtClean="0"/>
              <a:pPr/>
              <a:t>‹#›</a:t>
            </a:fld>
            <a:endParaRPr lang="en-US" dirty="0"/>
          </a:p>
        </p:txBody>
      </p:sp>
      <p:sp>
        <p:nvSpPr>
          <p:cNvPr id="8" name="Rectangle 7">
            <a:extLst>
              <a:ext uri="{FF2B5EF4-FFF2-40B4-BE49-F238E27FC236}">
                <a16:creationId xmlns:a16="http://schemas.microsoft.com/office/drawing/2014/main" id="{CC937CF3-C4B8-A944-BD2A-825067C422BF}"/>
              </a:ext>
            </a:extLst>
          </p:cNvPr>
          <p:cNvSpPr/>
          <p:nvPr userDrawn="1"/>
        </p:nvSpPr>
        <p:spPr>
          <a:xfrm>
            <a:off x="410978" y="1237527"/>
            <a:ext cx="11370044" cy="563231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212121"/>
                </a:solidFill>
                <a:effectLst/>
                <a:latin typeface="+mn-lt"/>
                <a:ea typeface="+mn-ea"/>
                <a:cs typeface="+mn-cs"/>
              </a:rPr>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 / National Association of Investors™. The views expressed are those of the instructors, commentators, guests and participants, as the case may be, and do not necessarily represent those of BetterInvesting. Investors should conduct their own review and analysis of any company of interest before making an investment decision.</a:t>
            </a:r>
          </a:p>
          <a:p>
            <a:pPr marL="285750" indent="-285750">
              <a:buFont typeface="Arial" panose="020B0604020202020204" pitchFamily="34" charset="0"/>
              <a:buChar char="•"/>
            </a:pPr>
            <a:r>
              <a:rPr lang="en-US" sz="1800" kern="1200" dirty="0">
                <a:solidFill>
                  <a:srgbClr val="212121"/>
                </a:solidFill>
                <a:effectLst/>
                <a:latin typeface="+mn-lt"/>
                <a:ea typeface="+mn-ea"/>
                <a:cs typeface="+mn-cs"/>
              </a:rPr>
              <a:t>Securities discussed may be held by the instructors in their own personal portfolios or in those of their clients. BetterInvesting presenters and volunteers are held to a strict code of conduct that precludes benefitting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a:t>
            </a:r>
            <a:r>
              <a:rPr lang="en-US" sz="1600" dirty="0">
                <a:solidFill>
                  <a:srgbClr val="212121"/>
                </a:solidFill>
                <a:effectLst/>
              </a:rPr>
              <a:t> </a:t>
            </a:r>
            <a:r>
              <a:rPr lang="en-US" sz="1700" kern="1200" dirty="0">
                <a:solidFill>
                  <a:srgbClr val="21212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212121"/>
                </a:solidFill>
                <a:effectLst/>
                <a:latin typeface="+mn-lt"/>
                <a:ea typeface="+mn-ea"/>
                <a:cs typeface="+mn-cs"/>
              </a:rPr>
              <a:t>This presentation may contain images of websites and products or services not endorsed by BetterInvesting. The presenter is not endorsing or promoting the use of these websites, products or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12121"/>
                </a:solidFill>
              </a:rPr>
              <a:t>National Association of Investors™, </a:t>
            </a:r>
            <a:r>
              <a:rPr lang="en-US" sz="1800" dirty="0" err="1">
                <a:solidFill>
                  <a:srgbClr val="212121"/>
                </a:solidFill>
              </a:rPr>
              <a:t>BetterInvesting</a:t>
            </a:r>
            <a:r>
              <a:rPr lang="en-US" sz="1800" dirty="0">
                <a:solidFill>
                  <a:srgbClr val="212121"/>
                </a:solidFill>
              </a:rPr>
              <a:t>™ and the </a:t>
            </a:r>
            <a:r>
              <a:rPr lang="en-US" sz="1800" dirty="0" err="1">
                <a:solidFill>
                  <a:srgbClr val="212121"/>
                </a:solidFill>
              </a:rPr>
              <a:t>BetterInvesting</a:t>
            </a:r>
            <a:r>
              <a:rPr lang="en-US" sz="1800" dirty="0">
                <a:solidFill>
                  <a:srgbClr val="212121"/>
                </a:solidFill>
              </a:rPr>
              <a:t>™ Icon are trademarks/registered trademarks. All rights reserved. </a:t>
            </a:r>
            <a:r>
              <a:rPr lang="en-US" sz="1800" b="0" i="0" kern="1200" dirty="0">
                <a:solidFill>
                  <a:srgbClr val="212121"/>
                </a:solidFill>
                <a:effectLst/>
                <a:latin typeface="+mn-lt"/>
                <a:ea typeface="+mn-ea"/>
                <a:cs typeface="+mn-cs"/>
              </a:rPr>
              <a:t>© 2021 </a:t>
            </a:r>
            <a:r>
              <a:rPr lang="en-US" sz="1800" b="0" i="0" kern="1200" dirty="0" err="1">
                <a:solidFill>
                  <a:srgbClr val="212121"/>
                </a:solidFill>
                <a:effectLst/>
                <a:latin typeface="+mn-lt"/>
                <a:ea typeface="+mn-ea"/>
                <a:cs typeface="+mn-cs"/>
              </a:rPr>
              <a:t>BetterInvesting</a:t>
            </a:r>
            <a:r>
              <a:rPr lang="en-US" sz="1800" dirty="0">
                <a:solidFill>
                  <a:srgbClr val="212121"/>
                </a:solidFill>
              </a:rPr>
              <a:t>™</a:t>
            </a:r>
            <a:r>
              <a:rPr lang="en-US" sz="1800" b="0" i="0" kern="1200" dirty="0">
                <a:solidFill>
                  <a:srgbClr val="212121"/>
                </a:solidFill>
                <a:effectLst/>
                <a:latin typeface="+mn-lt"/>
                <a:ea typeface="+mn-ea"/>
                <a:cs typeface="+mn-cs"/>
              </a:rPr>
              <a:t>.</a:t>
            </a:r>
            <a:r>
              <a:rPr lang="en-US" sz="1800" dirty="0">
                <a:solidFill>
                  <a:srgbClr val="212121"/>
                </a:solidFill>
              </a:rPr>
              <a:t>  </a:t>
            </a:r>
            <a:endParaRPr lang="en-US" sz="1800" kern="1200" dirty="0">
              <a:solidFill>
                <a:srgbClr val="21212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rgbClr val="212121"/>
                </a:solidFill>
                <a:effectLst/>
                <a:latin typeface="+mn-lt"/>
                <a:ea typeface="+mn-ea"/>
                <a:cs typeface="+mn-cs"/>
              </a:rPr>
              <a:t>We may be recording this session for our future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chemeClr val="bg1">
                  <a:lumMod val="10000"/>
                </a:schemeClr>
              </a:solidFill>
              <a:latin typeface="+mn-lt"/>
            </a:endParaRPr>
          </a:p>
        </p:txBody>
      </p:sp>
    </p:spTree>
    <p:extLst>
      <p:ext uri="{BB962C8B-B14F-4D97-AF65-F5344CB8AC3E}">
        <p14:creationId xmlns:p14="http://schemas.microsoft.com/office/powerpoint/2010/main" val="3416616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claimer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FFFDBE-999B-B64B-8881-D5931BCEE4E9}"/>
              </a:ext>
            </a:extLst>
          </p:cNvPr>
          <p:cNvSpPr/>
          <p:nvPr userDrawn="1"/>
        </p:nvSpPr>
        <p:spPr>
          <a:xfrm>
            <a:off x="2897849" y="457200"/>
            <a:ext cx="6396303" cy="769441"/>
          </a:xfrm>
          <a:prstGeom prst="rect">
            <a:avLst/>
          </a:prstGeom>
        </p:spPr>
        <p:txBody>
          <a:bodyPr wrap="none" anchor="b">
            <a:spAutoFit/>
          </a:bodyPr>
          <a:lstStyle/>
          <a:p>
            <a:pPr algn="l"/>
            <a:r>
              <a:rPr lang="en-US" sz="4400" b="1" dirty="0">
                <a:solidFill>
                  <a:schemeClr val="tx2"/>
                </a:solidFill>
                <a:latin typeface="+mj-lt"/>
              </a:rPr>
              <a:t>Model Club Disclaimer </a:t>
            </a:r>
          </a:p>
        </p:txBody>
      </p:sp>
      <p:sp>
        <p:nvSpPr>
          <p:cNvPr id="2" name="TextBox 1">
            <a:extLst>
              <a:ext uri="{FF2B5EF4-FFF2-40B4-BE49-F238E27FC236}">
                <a16:creationId xmlns:a16="http://schemas.microsoft.com/office/drawing/2014/main" id="{556AE997-9005-6348-A2AC-08E3A7FD1F8A}"/>
              </a:ext>
            </a:extLst>
          </p:cNvPr>
          <p:cNvSpPr txBox="1"/>
          <p:nvPr userDrawn="1"/>
        </p:nvSpPr>
        <p:spPr>
          <a:xfrm>
            <a:off x="469900" y="279400"/>
            <a:ext cx="184731" cy="369332"/>
          </a:xfrm>
          <a:prstGeom prst="rect">
            <a:avLst/>
          </a:prstGeom>
          <a:noFill/>
        </p:spPr>
        <p:txBody>
          <a:bodyPr wrap="none" rtlCol="0">
            <a:spAutoFit/>
          </a:bodyPr>
          <a:lstStyle/>
          <a:p>
            <a:endParaRPr lang="en-US" dirty="0"/>
          </a:p>
        </p:txBody>
      </p:sp>
      <p:sp>
        <p:nvSpPr>
          <p:cNvPr id="7" name="Slide Number Placeholder 5">
            <a:extLst>
              <a:ext uri="{FF2B5EF4-FFF2-40B4-BE49-F238E27FC236}">
                <a16:creationId xmlns:a16="http://schemas.microsoft.com/office/drawing/2014/main" id="{E9318D61-A162-7945-A8FA-6FF7B2F77D37}"/>
              </a:ext>
            </a:extLst>
          </p:cNvPr>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800" b="1">
                <a:solidFill>
                  <a:srgbClr val="FFFFFF"/>
                </a:solidFill>
              </a:defRPr>
            </a:lvl1pPr>
          </a:lstStyle>
          <a:p>
            <a:r>
              <a:rPr lang="en-US"/>
              <a:t> </a:t>
            </a:r>
            <a:fld id="{B7C7DEAE-B1FF-4F0D-9790-23B38FF51CAA}" type="slidenum">
              <a:rPr lang="en-US" smtClean="0"/>
              <a:pPr/>
              <a:t>‹#›</a:t>
            </a:fld>
            <a:endParaRPr lang="en-US" dirty="0"/>
          </a:p>
        </p:txBody>
      </p:sp>
      <p:sp>
        <p:nvSpPr>
          <p:cNvPr id="8" name="Rectangle 7">
            <a:extLst>
              <a:ext uri="{FF2B5EF4-FFF2-40B4-BE49-F238E27FC236}">
                <a16:creationId xmlns:a16="http://schemas.microsoft.com/office/drawing/2014/main" id="{962B392A-3F8B-3847-B63A-B6FD98701B02}"/>
              </a:ext>
            </a:extLst>
          </p:cNvPr>
          <p:cNvSpPr/>
          <p:nvPr userDrawn="1"/>
        </p:nvSpPr>
        <p:spPr>
          <a:xfrm>
            <a:off x="410978" y="1237527"/>
            <a:ext cx="11370044" cy="5355312"/>
          </a:xfrm>
          <a:prstGeom prst="rect">
            <a:avLst/>
          </a:prstGeom>
        </p:spPr>
        <p:txBody>
          <a:bodyPr wrap="square">
            <a:spAutoFit/>
          </a:bodyPr>
          <a:lstStyle/>
          <a:p>
            <a:pPr marL="285750" lvl="0" indent="-285750">
              <a:buFont typeface="Arial" panose="020B0604020202020204" pitchFamily="34" charset="0"/>
              <a:buChar char="•"/>
            </a:pPr>
            <a:r>
              <a:rPr lang="en-US" sz="1800" kern="1200" dirty="0">
                <a:solidFill>
                  <a:srgbClr val="212121"/>
                </a:solidFill>
                <a:effectLst/>
                <a:latin typeface="+mn-lt"/>
                <a:ea typeface="+mn-ea"/>
                <a:cs typeface="+mn-cs"/>
              </a:rPr>
              <a:t>The information presented and discussed in this model club meeting is for demonstration and educational purposes only. The securities of companies referenced or featured in the meeting materials, presentation and discussion are for illustrative purposes only and are not to be considered endorsed or recommended for purchase or sale by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 National Association of Investors™. The views, opinions expressed and decisions made by club partners regarding the purchase and sale of stocks or other assets are those of the partner(s), and do not necessarily reflect the views and opinions of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No recommendation to purchase or sell any stock, mutual fund, or other security referenced is being made on behalf of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a:t>
            </a:r>
          </a:p>
          <a:p>
            <a:pPr marL="285750" lvl="0" indent="-285750">
              <a:buFont typeface="Arial" panose="020B0604020202020204" pitchFamily="34" charset="0"/>
              <a:buChar char="•"/>
            </a:pPr>
            <a:r>
              <a:rPr lang="en-US" sz="1800" kern="1200" dirty="0">
                <a:solidFill>
                  <a:srgbClr val="212121"/>
                </a:solidFill>
                <a:effectLst/>
                <a:latin typeface="+mn-lt"/>
                <a:ea typeface="+mn-ea"/>
                <a:cs typeface="+mn-cs"/>
              </a:rPr>
              <a:t>Securities discussed may be held by the club partners and presenters in their own personal portfolios or in those of their clients.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presenters and volunteers are held to a strict code of conduct that precludes benefiting financially from educational presentations or public activities via any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programs, events and/or educational sessions in which they participate. Any violation is strictly prohibited and should be reported to the CEO of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or the Director of Chapter Relations. </a:t>
            </a:r>
          </a:p>
          <a:p>
            <a:pPr marL="285750" lvl="0" indent="-285750">
              <a:buFont typeface="Arial" panose="020B0604020202020204" pitchFamily="34" charset="0"/>
              <a:buChar char="•"/>
            </a:pPr>
            <a:r>
              <a:rPr lang="en-US" sz="1800" kern="1200" dirty="0">
                <a:solidFill>
                  <a:srgbClr val="212121"/>
                </a:solidFill>
                <a:effectLst/>
                <a:latin typeface="+mn-lt"/>
                <a:ea typeface="+mn-ea"/>
                <a:cs typeface="+mn-cs"/>
              </a:rPr>
              <a:t>This meeting may contain images of websites and products or services not endorsed by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The presenter is not endorsing or promoting the use of these websites, products or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12121"/>
                </a:solidFill>
              </a:rPr>
              <a:t>National Association of Investors™, </a:t>
            </a:r>
            <a:r>
              <a:rPr lang="en-US" sz="1800" dirty="0" err="1">
                <a:solidFill>
                  <a:srgbClr val="212121"/>
                </a:solidFill>
              </a:rPr>
              <a:t>BetterInvesting</a:t>
            </a:r>
            <a:r>
              <a:rPr lang="en-US" sz="1800" dirty="0">
                <a:solidFill>
                  <a:srgbClr val="212121"/>
                </a:solidFill>
              </a:rPr>
              <a:t>™ and the </a:t>
            </a:r>
            <a:r>
              <a:rPr lang="en-US" sz="1800" dirty="0" err="1">
                <a:solidFill>
                  <a:srgbClr val="212121"/>
                </a:solidFill>
              </a:rPr>
              <a:t>BetterInvesting</a:t>
            </a:r>
            <a:r>
              <a:rPr lang="en-US" sz="1800" dirty="0">
                <a:solidFill>
                  <a:srgbClr val="212121"/>
                </a:solidFill>
              </a:rPr>
              <a:t>™ Icon are trademarks/registered trademarks. All rights reserved. </a:t>
            </a:r>
            <a:r>
              <a:rPr lang="en-US" sz="1800" b="0" i="0" kern="1200" dirty="0">
                <a:solidFill>
                  <a:srgbClr val="212121"/>
                </a:solidFill>
                <a:effectLst/>
                <a:latin typeface="+mn-lt"/>
                <a:ea typeface="+mn-ea"/>
                <a:cs typeface="+mn-cs"/>
              </a:rPr>
              <a:t>© 2021 </a:t>
            </a:r>
            <a:r>
              <a:rPr lang="en-US" sz="1800" b="0" i="0" kern="1200" dirty="0" err="1">
                <a:solidFill>
                  <a:srgbClr val="212121"/>
                </a:solidFill>
                <a:effectLst/>
                <a:latin typeface="+mn-lt"/>
                <a:ea typeface="+mn-ea"/>
                <a:cs typeface="+mn-cs"/>
              </a:rPr>
              <a:t>BetterInvesting</a:t>
            </a:r>
            <a:r>
              <a:rPr lang="en-US" sz="1800" dirty="0">
                <a:solidFill>
                  <a:srgbClr val="212121"/>
                </a:solidFill>
              </a:rPr>
              <a:t>™</a:t>
            </a:r>
            <a:r>
              <a:rPr lang="en-US" sz="1800" b="0" i="0" kern="1200" dirty="0">
                <a:solidFill>
                  <a:srgbClr val="212121"/>
                </a:solidFill>
                <a:effectLst/>
                <a:latin typeface="+mn-lt"/>
                <a:ea typeface="+mn-ea"/>
                <a:cs typeface="+mn-cs"/>
              </a:rPr>
              <a:t>.</a:t>
            </a:r>
            <a:r>
              <a:rPr lang="en-US" sz="1800" dirty="0">
                <a:solidFill>
                  <a:srgbClr val="212121"/>
                </a:solidFill>
              </a:rPr>
              <a:t>  </a:t>
            </a:r>
            <a:endParaRPr lang="en-US" sz="1800" kern="1200" dirty="0">
              <a:solidFill>
                <a:srgbClr val="21212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rgbClr val="212121"/>
                </a:solidFill>
                <a:effectLst/>
                <a:latin typeface="+mn-lt"/>
                <a:ea typeface="+mn-ea"/>
                <a:cs typeface="+mn-cs"/>
              </a:rPr>
              <a:t>We may be recording this session for our future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chemeClr val="bg1">
                  <a:lumMod val="10000"/>
                </a:schemeClr>
              </a:solidFill>
              <a:latin typeface="+mn-lt"/>
            </a:endParaRPr>
          </a:p>
        </p:txBody>
      </p:sp>
    </p:spTree>
    <p:extLst>
      <p:ext uri="{BB962C8B-B14F-4D97-AF65-F5344CB8AC3E}">
        <p14:creationId xmlns:p14="http://schemas.microsoft.com/office/powerpoint/2010/main" val="7044003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Slide x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33400"/>
            <a:ext cx="10972800" cy="1295400"/>
          </a:xfrm>
        </p:spPr>
        <p:txBody>
          <a:bodyPr/>
          <a:lstStyle>
            <a:lvl1pPr algn="ctr">
              <a:defRPr>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11" name="Picture Placeholder 4">
            <a:extLst>
              <a:ext uri="{FF2B5EF4-FFF2-40B4-BE49-F238E27FC236}">
                <a16:creationId xmlns:a16="http://schemas.microsoft.com/office/drawing/2014/main" id="{50B1C638-8F56-EB41-BA8B-A008A59977CB}"/>
              </a:ext>
            </a:extLst>
          </p:cNvPr>
          <p:cNvSpPr>
            <a:spLocks noGrp="1"/>
          </p:cNvSpPr>
          <p:nvPr>
            <p:ph type="pic" sz="quarter" idx="15"/>
          </p:nvPr>
        </p:nvSpPr>
        <p:spPr>
          <a:xfrm>
            <a:off x="4953000" y="1676400"/>
            <a:ext cx="2286000" cy="2743200"/>
          </a:xfrm>
        </p:spPr>
        <p:txBody>
          <a:bodyPr/>
          <a:lstStyle/>
          <a:p>
            <a:r>
              <a:rPr lang="en-US" dirty="0"/>
              <a:t>Click icon to add picture</a:t>
            </a:r>
          </a:p>
        </p:txBody>
      </p:sp>
      <p:sp>
        <p:nvSpPr>
          <p:cNvPr id="12" name="Text Placeholder 9">
            <a:extLst>
              <a:ext uri="{FF2B5EF4-FFF2-40B4-BE49-F238E27FC236}">
                <a16:creationId xmlns:a16="http://schemas.microsoft.com/office/drawing/2014/main" id="{DED1598A-9EFA-ED48-9CA9-CFEF96B4726F}"/>
              </a:ext>
            </a:extLst>
          </p:cNvPr>
          <p:cNvSpPr>
            <a:spLocks noGrp="1"/>
          </p:cNvSpPr>
          <p:nvPr>
            <p:ph type="body" sz="quarter" idx="25" hasCustomPrompt="1"/>
          </p:nvPr>
        </p:nvSpPr>
        <p:spPr>
          <a:xfrm>
            <a:off x="609600" y="4572000"/>
            <a:ext cx="10972800" cy="1142999"/>
          </a:xfrm>
        </p:spPr>
        <p:txBody>
          <a:bodyPr>
            <a:noAutofit/>
          </a:bodyPr>
          <a:lstStyle>
            <a:lvl1pPr marL="0" indent="0" algn="ctr">
              <a:buNone/>
              <a:defRPr sz="2600" b="1">
                <a:solidFill>
                  <a:schemeClr val="tx2"/>
                </a:solidFill>
              </a:defRPr>
            </a:lvl1pPr>
          </a:lstStyle>
          <a:p>
            <a:pPr lvl="0"/>
            <a:r>
              <a:rPr lang="en-US" dirty="0"/>
              <a:t>Click to edit master text</a:t>
            </a:r>
          </a:p>
        </p:txBody>
      </p:sp>
      <p:sp>
        <p:nvSpPr>
          <p:cNvPr id="13" name="Text Placeholder 9">
            <a:extLst>
              <a:ext uri="{FF2B5EF4-FFF2-40B4-BE49-F238E27FC236}">
                <a16:creationId xmlns:a16="http://schemas.microsoft.com/office/drawing/2014/main" id="{1B0984D7-C24A-154D-9CA6-232B21DE96BA}"/>
              </a:ext>
            </a:extLst>
          </p:cNvPr>
          <p:cNvSpPr>
            <a:spLocks noGrp="1"/>
          </p:cNvSpPr>
          <p:nvPr>
            <p:ph type="body" sz="quarter" idx="26" hasCustomPrompt="1"/>
          </p:nvPr>
        </p:nvSpPr>
        <p:spPr>
          <a:xfrm>
            <a:off x="609600" y="5791199"/>
            <a:ext cx="10972800"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Tree>
    <p:extLst>
      <p:ext uri="{BB962C8B-B14F-4D97-AF65-F5344CB8AC3E}">
        <p14:creationId xmlns:p14="http://schemas.microsoft.com/office/powerpoint/2010/main" val="3716001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Slide x2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tx2"/>
                </a:solidFill>
              </a:defRPr>
            </a:lvl1pPr>
          </a:lstStyle>
          <a:p>
            <a:r>
              <a:rPr lang="en-US" dirty="0"/>
              <a:t>Click to edit master title style</a:t>
            </a:r>
            <a:br>
              <a:rPr lang="en-US" dirty="0"/>
            </a:br>
            <a:endParaRPr lang="en-US" dirty="0"/>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22" name="Picture Placeholder 4">
            <a:extLst>
              <a:ext uri="{FF2B5EF4-FFF2-40B4-BE49-F238E27FC236}">
                <a16:creationId xmlns:a16="http://schemas.microsoft.com/office/drawing/2014/main" id="{707D343A-1560-E04A-8D27-BE0028480559}"/>
              </a:ext>
            </a:extLst>
          </p:cNvPr>
          <p:cNvSpPr>
            <a:spLocks noGrp="1"/>
          </p:cNvSpPr>
          <p:nvPr>
            <p:ph type="pic" sz="quarter" idx="15"/>
          </p:nvPr>
        </p:nvSpPr>
        <p:spPr>
          <a:xfrm>
            <a:off x="1875022" y="1676400"/>
            <a:ext cx="2286000" cy="2743200"/>
          </a:xfrm>
        </p:spPr>
        <p:txBody>
          <a:bodyPr/>
          <a:lstStyle/>
          <a:p>
            <a:r>
              <a:rPr lang="en-US" dirty="0"/>
              <a:t>Click icon to add picture</a:t>
            </a:r>
          </a:p>
        </p:txBody>
      </p:sp>
      <p:sp>
        <p:nvSpPr>
          <p:cNvPr id="23" name="Text Placeholder 9">
            <a:extLst>
              <a:ext uri="{FF2B5EF4-FFF2-40B4-BE49-F238E27FC236}">
                <a16:creationId xmlns:a16="http://schemas.microsoft.com/office/drawing/2014/main" id="{274B1835-6513-CF49-A876-F8D1DD292251}"/>
              </a:ext>
            </a:extLst>
          </p:cNvPr>
          <p:cNvSpPr>
            <a:spLocks noGrp="1"/>
          </p:cNvSpPr>
          <p:nvPr>
            <p:ph type="body" sz="quarter" idx="25" hasCustomPrompt="1"/>
          </p:nvPr>
        </p:nvSpPr>
        <p:spPr>
          <a:xfrm>
            <a:off x="228600" y="4572000"/>
            <a:ext cx="5578844" cy="1142999"/>
          </a:xfrm>
        </p:spPr>
        <p:txBody>
          <a:bodyPr>
            <a:noAutofit/>
          </a:bodyPr>
          <a:lstStyle>
            <a:lvl1pPr marL="0" indent="0" algn="ctr">
              <a:buNone/>
              <a:defRPr sz="2600" b="1">
                <a:solidFill>
                  <a:schemeClr val="accent1">
                    <a:lumMod val="50000"/>
                  </a:schemeClr>
                </a:solidFill>
              </a:defRPr>
            </a:lvl1pPr>
          </a:lstStyle>
          <a:p>
            <a:pPr lvl="0"/>
            <a:r>
              <a:rPr lang="en-US" dirty="0"/>
              <a:t>Click to edit master</a:t>
            </a:r>
          </a:p>
          <a:p>
            <a:pPr lvl="0"/>
            <a:r>
              <a:rPr lang="en-US" dirty="0"/>
              <a:t> text</a:t>
            </a:r>
          </a:p>
        </p:txBody>
      </p:sp>
      <p:sp>
        <p:nvSpPr>
          <p:cNvPr id="24" name="Text Placeholder 9">
            <a:extLst>
              <a:ext uri="{FF2B5EF4-FFF2-40B4-BE49-F238E27FC236}">
                <a16:creationId xmlns:a16="http://schemas.microsoft.com/office/drawing/2014/main" id="{403C2E14-2D30-6145-A9E3-D1BE3BE460CE}"/>
              </a:ext>
            </a:extLst>
          </p:cNvPr>
          <p:cNvSpPr>
            <a:spLocks noGrp="1"/>
          </p:cNvSpPr>
          <p:nvPr>
            <p:ph type="body" sz="quarter" idx="26" hasCustomPrompt="1"/>
          </p:nvPr>
        </p:nvSpPr>
        <p:spPr>
          <a:xfrm>
            <a:off x="228600"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
        <p:nvSpPr>
          <p:cNvPr id="25" name="Picture Placeholder 4">
            <a:extLst>
              <a:ext uri="{FF2B5EF4-FFF2-40B4-BE49-F238E27FC236}">
                <a16:creationId xmlns:a16="http://schemas.microsoft.com/office/drawing/2014/main" id="{F3F4B6B5-D6CF-A241-A508-0CD51A9E7087}"/>
              </a:ext>
            </a:extLst>
          </p:cNvPr>
          <p:cNvSpPr>
            <a:spLocks noGrp="1"/>
          </p:cNvSpPr>
          <p:nvPr>
            <p:ph type="pic" sz="quarter" idx="27"/>
          </p:nvPr>
        </p:nvSpPr>
        <p:spPr>
          <a:xfrm>
            <a:off x="8123422" y="1676400"/>
            <a:ext cx="2286000" cy="2743200"/>
          </a:xfrm>
        </p:spPr>
        <p:txBody>
          <a:bodyPr/>
          <a:lstStyle/>
          <a:p>
            <a:r>
              <a:rPr lang="en-US" dirty="0"/>
              <a:t>Click icon to add picture</a:t>
            </a:r>
          </a:p>
        </p:txBody>
      </p:sp>
      <p:sp>
        <p:nvSpPr>
          <p:cNvPr id="26" name="Text Placeholder 9">
            <a:extLst>
              <a:ext uri="{FF2B5EF4-FFF2-40B4-BE49-F238E27FC236}">
                <a16:creationId xmlns:a16="http://schemas.microsoft.com/office/drawing/2014/main" id="{429F0D50-7448-D44A-AE45-F8C15DC6C53F}"/>
              </a:ext>
            </a:extLst>
          </p:cNvPr>
          <p:cNvSpPr>
            <a:spLocks noGrp="1"/>
          </p:cNvSpPr>
          <p:nvPr>
            <p:ph type="body" sz="quarter" idx="28" hasCustomPrompt="1"/>
          </p:nvPr>
        </p:nvSpPr>
        <p:spPr>
          <a:xfrm>
            <a:off x="6477000" y="4572000"/>
            <a:ext cx="5578844" cy="1142999"/>
          </a:xfrm>
        </p:spPr>
        <p:txBody>
          <a:bodyPr>
            <a:noAutofit/>
          </a:bodyPr>
          <a:lstStyle>
            <a:lvl1pPr marL="0" indent="0" algn="ctr">
              <a:buNone/>
              <a:defRPr sz="2600" b="1">
                <a:solidFill>
                  <a:schemeClr val="accent1">
                    <a:lumMod val="50000"/>
                  </a:schemeClr>
                </a:solidFill>
              </a:defRPr>
            </a:lvl1pPr>
          </a:lstStyle>
          <a:p>
            <a:pPr lvl="0"/>
            <a:r>
              <a:rPr lang="en-US" dirty="0"/>
              <a:t>Click to edit master</a:t>
            </a:r>
          </a:p>
          <a:p>
            <a:pPr lvl="0"/>
            <a:r>
              <a:rPr lang="en-US" dirty="0"/>
              <a:t> text</a:t>
            </a:r>
          </a:p>
        </p:txBody>
      </p:sp>
      <p:sp>
        <p:nvSpPr>
          <p:cNvPr id="27" name="Text Placeholder 9">
            <a:extLst>
              <a:ext uri="{FF2B5EF4-FFF2-40B4-BE49-F238E27FC236}">
                <a16:creationId xmlns:a16="http://schemas.microsoft.com/office/drawing/2014/main" id="{E6F1CF2E-9B80-864C-8C64-9ABECE2542FC}"/>
              </a:ext>
            </a:extLst>
          </p:cNvPr>
          <p:cNvSpPr>
            <a:spLocks noGrp="1"/>
          </p:cNvSpPr>
          <p:nvPr>
            <p:ph type="body" sz="quarter" idx="29" hasCustomPrompt="1"/>
          </p:nvPr>
        </p:nvSpPr>
        <p:spPr>
          <a:xfrm>
            <a:off x="6477000"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Tree>
    <p:extLst>
      <p:ext uri="{BB962C8B-B14F-4D97-AF65-F5344CB8AC3E}">
        <p14:creationId xmlns:p14="http://schemas.microsoft.com/office/powerpoint/2010/main" val="8082956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 Slide x 3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26" name="Picture Placeholder 4">
            <a:extLst>
              <a:ext uri="{FF2B5EF4-FFF2-40B4-BE49-F238E27FC236}">
                <a16:creationId xmlns:a16="http://schemas.microsoft.com/office/drawing/2014/main" id="{54C8230F-0C5E-1141-82C4-2245AB581B39}"/>
              </a:ext>
            </a:extLst>
          </p:cNvPr>
          <p:cNvSpPr>
            <a:spLocks noGrp="1"/>
          </p:cNvSpPr>
          <p:nvPr>
            <p:ph type="pic" sz="quarter" idx="15"/>
          </p:nvPr>
        </p:nvSpPr>
        <p:spPr>
          <a:xfrm>
            <a:off x="1782578" y="1676400"/>
            <a:ext cx="2286000" cy="2743200"/>
          </a:xfrm>
        </p:spPr>
        <p:txBody>
          <a:bodyPr/>
          <a:lstStyle/>
          <a:p>
            <a:r>
              <a:rPr lang="en-US" dirty="0"/>
              <a:t>Click icon to add picture</a:t>
            </a:r>
          </a:p>
        </p:txBody>
      </p:sp>
      <p:sp>
        <p:nvSpPr>
          <p:cNvPr id="27" name="Text Placeholder 9">
            <a:extLst>
              <a:ext uri="{FF2B5EF4-FFF2-40B4-BE49-F238E27FC236}">
                <a16:creationId xmlns:a16="http://schemas.microsoft.com/office/drawing/2014/main" id="{747DBF6B-E29B-1F4A-B85C-CB2E63B57EF8}"/>
              </a:ext>
            </a:extLst>
          </p:cNvPr>
          <p:cNvSpPr>
            <a:spLocks noGrp="1"/>
          </p:cNvSpPr>
          <p:nvPr>
            <p:ph type="body" sz="quarter" idx="25" hasCustomPrompt="1"/>
          </p:nvPr>
        </p:nvSpPr>
        <p:spPr>
          <a:xfrm>
            <a:off x="136156" y="4572000"/>
            <a:ext cx="5578844" cy="1142999"/>
          </a:xfrm>
        </p:spPr>
        <p:txBody>
          <a:bodyPr>
            <a:noAutofit/>
          </a:bodyPr>
          <a:lstStyle>
            <a:lvl1pPr marL="0" indent="0" algn="ctr">
              <a:buNone/>
              <a:defRPr sz="2800" b="1">
                <a:solidFill>
                  <a:schemeClr val="accent1">
                    <a:lumMod val="50000"/>
                  </a:schemeClr>
                </a:solidFill>
              </a:defRPr>
            </a:lvl1pPr>
          </a:lstStyle>
          <a:p>
            <a:pPr lvl="0"/>
            <a:r>
              <a:rPr lang="en-US" dirty="0"/>
              <a:t>Click to edit master</a:t>
            </a:r>
          </a:p>
          <a:p>
            <a:pPr lvl="0"/>
            <a:r>
              <a:rPr lang="en-US" dirty="0"/>
              <a:t> text</a:t>
            </a:r>
          </a:p>
        </p:txBody>
      </p:sp>
      <p:sp>
        <p:nvSpPr>
          <p:cNvPr id="28" name="Text Placeholder 9">
            <a:extLst>
              <a:ext uri="{FF2B5EF4-FFF2-40B4-BE49-F238E27FC236}">
                <a16:creationId xmlns:a16="http://schemas.microsoft.com/office/drawing/2014/main" id="{4209CECC-8CC1-2545-9EF5-3AFAF3595FED}"/>
              </a:ext>
            </a:extLst>
          </p:cNvPr>
          <p:cNvSpPr>
            <a:spLocks noGrp="1"/>
          </p:cNvSpPr>
          <p:nvPr>
            <p:ph type="body" sz="quarter" idx="26" hasCustomPrompt="1"/>
          </p:nvPr>
        </p:nvSpPr>
        <p:spPr>
          <a:xfrm>
            <a:off x="136156"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
        <p:nvSpPr>
          <p:cNvPr id="29" name="Picture Placeholder 4">
            <a:extLst>
              <a:ext uri="{FF2B5EF4-FFF2-40B4-BE49-F238E27FC236}">
                <a16:creationId xmlns:a16="http://schemas.microsoft.com/office/drawing/2014/main" id="{C3931993-5ABE-7544-A710-08BEFA134E34}"/>
              </a:ext>
            </a:extLst>
          </p:cNvPr>
          <p:cNvSpPr>
            <a:spLocks noGrp="1"/>
          </p:cNvSpPr>
          <p:nvPr>
            <p:ph type="pic" sz="quarter" idx="27"/>
          </p:nvPr>
        </p:nvSpPr>
        <p:spPr>
          <a:xfrm>
            <a:off x="8107178" y="1676399"/>
            <a:ext cx="2286000" cy="2743200"/>
          </a:xfrm>
        </p:spPr>
        <p:txBody>
          <a:bodyPr/>
          <a:lstStyle/>
          <a:p>
            <a:r>
              <a:rPr lang="en-US" dirty="0"/>
              <a:t>Click icon to add picture</a:t>
            </a:r>
          </a:p>
        </p:txBody>
      </p:sp>
      <p:sp>
        <p:nvSpPr>
          <p:cNvPr id="30" name="Text Placeholder 9">
            <a:extLst>
              <a:ext uri="{FF2B5EF4-FFF2-40B4-BE49-F238E27FC236}">
                <a16:creationId xmlns:a16="http://schemas.microsoft.com/office/drawing/2014/main" id="{28D0F01B-949A-B14A-8F64-E5E8277BA9F8}"/>
              </a:ext>
            </a:extLst>
          </p:cNvPr>
          <p:cNvSpPr>
            <a:spLocks noGrp="1"/>
          </p:cNvSpPr>
          <p:nvPr>
            <p:ph type="body" sz="quarter" idx="28" hasCustomPrompt="1"/>
          </p:nvPr>
        </p:nvSpPr>
        <p:spPr>
          <a:xfrm>
            <a:off x="6460756" y="4571999"/>
            <a:ext cx="5578844" cy="1142999"/>
          </a:xfrm>
        </p:spPr>
        <p:txBody>
          <a:bodyPr>
            <a:noAutofit/>
          </a:bodyPr>
          <a:lstStyle>
            <a:lvl1pPr marL="0" indent="0" algn="ctr">
              <a:buNone/>
              <a:defRPr sz="2800" b="1">
                <a:solidFill>
                  <a:schemeClr val="accent1">
                    <a:lumMod val="50000"/>
                  </a:schemeClr>
                </a:solidFill>
              </a:defRPr>
            </a:lvl1pPr>
          </a:lstStyle>
          <a:p>
            <a:pPr lvl="0"/>
            <a:r>
              <a:rPr lang="en-US" dirty="0"/>
              <a:t>Click to edit master</a:t>
            </a:r>
          </a:p>
          <a:p>
            <a:pPr lvl="0"/>
            <a:r>
              <a:rPr lang="en-US" dirty="0"/>
              <a:t> text</a:t>
            </a:r>
          </a:p>
        </p:txBody>
      </p:sp>
      <p:sp>
        <p:nvSpPr>
          <p:cNvPr id="31" name="Text Placeholder 9">
            <a:extLst>
              <a:ext uri="{FF2B5EF4-FFF2-40B4-BE49-F238E27FC236}">
                <a16:creationId xmlns:a16="http://schemas.microsoft.com/office/drawing/2014/main" id="{A7B1C646-74AC-9740-81F3-9EBEA4591165}"/>
              </a:ext>
            </a:extLst>
          </p:cNvPr>
          <p:cNvSpPr>
            <a:spLocks noGrp="1"/>
          </p:cNvSpPr>
          <p:nvPr>
            <p:ph type="body" sz="quarter" idx="29" hasCustomPrompt="1"/>
          </p:nvPr>
        </p:nvSpPr>
        <p:spPr>
          <a:xfrm>
            <a:off x="6460756"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
        <p:nvSpPr>
          <p:cNvPr id="32" name="Picture Placeholder 4">
            <a:extLst>
              <a:ext uri="{FF2B5EF4-FFF2-40B4-BE49-F238E27FC236}">
                <a16:creationId xmlns:a16="http://schemas.microsoft.com/office/drawing/2014/main" id="{CD7661E9-2FE0-8749-AF16-8171C00DF770}"/>
              </a:ext>
            </a:extLst>
          </p:cNvPr>
          <p:cNvSpPr>
            <a:spLocks noGrp="1"/>
          </p:cNvSpPr>
          <p:nvPr>
            <p:ph type="pic" sz="quarter" idx="30"/>
          </p:nvPr>
        </p:nvSpPr>
        <p:spPr>
          <a:xfrm>
            <a:off x="4982978" y="1676400"/>
            <a:ext cx="2286000" cy="2743200"/>
          </a:xfrm>
        </p:spPr>
        <p:txBody>
          <a:bodyPr/>
          <a:lstStyle/>
          <a:p>
            <a:r>
              <a:rPr lang="en-US" dirty="0"/>
              <a:t>Click icon to add picture</a:t>
            </a:r>
          </a:p>
        </p:txBody>
      </p:sp>
      <p:sp>
        <p:nvSpPr>
          <p:cNvPr id="33" name="Text Placeholder 9">
            <a:extLst>
              <a:ext uri="{FF2B5EF4-FFF2-40B4-BE49-F238E27FC236}">
                <a16:creationId xmlns:a16="http://schemas.microsoft.com/office/drawing/2014/main" id="{B5E2D2BF-DEFE-6243-9A25-A0A5A89601CA}"/>
              </a:ext>
            </a:extLst>
          </p:cNvPr>
          <p:cNvSpPr>
            <a:spLocks noGrp="1"/>
          </p:cNvSpPr>
          <p:nvPr>
            <p:ph type="body" sz="quarter" idx="31" hasCustomPrompt="1"/>
          </p:nvPr>
        </p:nvSpPr>
        <p:spPr>
          <a:xfrm>
            <a:off x="3336556" y="4572000"/>
            <a:ext cx="5578844" cy="1142999"/>
          </a:xfrm>
        </p:spPr>
        <p:txBody>
          <a:bodyPr>
            <a:noAutofit/>
          </a:bodyPr>
          <a:lstStyle>
            <a:lvl1pPr marL="0" indent="0" algn="ctr">
              <a:buNone/>
              <a:defRPr sz="2800" b="1">
                <a:solidFill>
                  <a:schemeClr val="accent1">
                    <a:lumMod val="50000"/>
                  </a:schemeClr>
                </a:solidFill>
              </a:defRPr>
            </a:lvl1pPr>
          </a:lstStyle>
          <a:p>
            <a:pPr lvl="0"/>
            <a:r>
              <a:rPr lang="en-US" dirty="0"/>
              <a:t>Click to edit master</a:t>
            </a:r>
          </a:p>
          <a:p>
            <a:pPr lvl="0"/>
            <a:r>
              <a:rPr lang="en-US" dirty="0"/>
              <a:t> text</a:t>
            </a:r>
          </a:p>
        </p:txBody>
      </p:sp>
      <p:sp>
        <p:nvSpPr>
          <p:cNvPr id="34" name="Text Placeholder 9">
            <a:extLst>
              <a:ext uri="{FF2B5EF4-FFF2-40B4-BE49-F238E27FC236}">
                <a16:creationId xmlns:a16="http://schemas.microsoft.com/office/drawing/2014/main" id="{C070409A-48AF-7B45-B662-989E5C8ED0D9}"/>
              </a:ext>
            </a:extLst>
          </p:cNvPr>
          <p:cNvSpPr>
            <a:spLocks noGrp="1"/>
          </p:cNvSpPr>
          <p:nvPr>
            <p:ph type="body" sz="quarter" idx="32" hasCustomPrompt="1"/>
          </p:nvPr>
        </p:nvSpPr>
        <p:spPr>
          <a:xfrm>
            <a:off x="3336556"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Tree>
    <p:extLst>
      <p:ext uri="{BB962C8B-B14F-4D97-AF65-F5344CB8AC3E}">
        <p14:creationId xmlns:p14="http://schemas.microsoft.com/office/powerpoint/2010/main" val="3887437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1202"/>
            <a:ext cx="10464800" cy="1927225"/>
          </a:xfrm>
        </p:spPr>
        <p:txBody>
          <a:bodyPr anchor="b">
            <a:noAutofit/>
          </a:bodyPr>
          <a:lstStyle>
            <a:lvl1pPr>
              <a:defRPr sz="5000" cap="all" baseline="0">
                <a:solidFill>
                  <a:schemeClr val="tx2"/>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3D3EAC5-3DA1-8049-A1CA-50FAE4EDDAA7}"/>
              </a:ext>
            </a:extLst>
          </p:cNvPr>
          <p:cNvCxnSpPr>
            <a:cxnSpLocks/>
          </p:cNvCxnSpPr>
          <p:nvPr userDrawn="1"/>
        </p:nvCxnSpPr>
        <p:spPr>
          <a:xfrm>
            <a:off x="914400" y="4023519"/>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EA4A4C3E-2F6D-CA47-88DF-2904CA37A92D}"/>
              </a:ext>
            </a:extLst>
          </p:cNvPr>
          <p:cNvSpPr>
            <a:spLocks noGrp="1"/>
          </p:cNvSpPr>
          <p:nvPr>
            <p:ph type="subTitle" idx="1"/>
          </p:nvPr>
        </p:nvSpPr>
        <p:spPr>
          <a:xfrm>
            <a:off x="914400" y="4117977"/>
            <a:ext cx="10464800" cy="1344955"/>
          </a:xfrm>
        </p:spPr>
        <p:txBody>
          <a:bodyPr anchor="t">
            <a:normAutofit/>
          </a:bodyPr>
          <a:lstStyle>
            <a:lvl1pPr marL="0" indent="0" algn="l">
              <a:buNone/>
              <a:defRPr sz="4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Slide Number Placeholder 5">
            <a:extLst>
              <a:ext uri="{FF2B5EF4-FFF2-40B4-BE49-F238E27FC236}">
                <a16:creationId xmlns:a16="http://schemas.microsoft.com/office/drawing/2014/main" id="{15CB9A1C-96CC-F943-B384-AADD19805CA0}"/>
              </a:ext>
            </a:extLst>
          </p:cNvPr>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800" b="1">
                <a:solidFill>
                  <a:srgbClr val="FFFFFF"/>
                </a:solidFill>
              </a:defRPr>
            </a:lvl1pPr>
          </a:lstStyle>
          <a:p>
            <a:r>
              <a:rPr lang="en-US"/>
              <a:t> </a:t>
            </a:r>
            <a:fld id="{B7C7DEAE-B1FF-4F0D-9790-23B38FF51CAA}" type="slidenum">
              <a:rPr lang="en-US" smtClean="0"/>
              <a:pPr/>
              <a:t>‹#›</a:t>
            </a:fld>
            <a:endParaRPr lang="en-US" dirty="0"/>
          </a:p>
        </p:txBody>
      </p:sp>
    </p:spTree>
    <p:extLst>
      <p:ext uri="{BB962C8B-B14F-4D97-AF65-F5344CB8AC3E}">
        <p14:creationId xmlns:p14="http://schemas.microsoft.com/office/powerpoint/2010/main" val="166179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tx2"/>
                </a:solidFill>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1961474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FCFEF6-08BB-B244-8D33-56F7625AD1F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2000" cy="457200"/>
          </a:xfrm>
          <a:prstGeom prst="rect">
            <a:avLst/>
          </a:prstGeom>
        </p:spPr>
      </p:pic>
      <p:pic>
        <p:nvPicPr>
          <p:cNvPr id="9" name="Picture 8">
            <a:extLst>
              <a:ext uri="{FF2B5EF4-FFF2-40B4-BE49-F238E27FC236}">
                <a16:creationId xmlns:a16="http://schemas.microsoft.com/office/drawing/2014/main" id="{80EE8E5D-8583-D642-8B2C-CCB2C8F0B60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bwMode="white">
          <a:xfrm>
            <a:off x="304800" y="107317"/>
            <a:ext cx="182810" cy="242566"/>
          </a:xfrm>
          <a:prstGeom prst="rect">
            <a:avLst/>
          </a:prstGeom>
        </p:spPr>
      </p:pic>
      <p:sp>
        <p:nvSpPr>
          <p:cNvPr id="2" name="Title Placeholder 1"/>
          <p:cNvSpPr>
            <a:spLocks noGrp="1"/>
          </p:cNvSpPr>
          <p:nvPr>
            <p:ph type="title"/>
          </p:nvPr>
        </p:nvSpPr>
        <p:spPr>
          <a:xfrm>
            <a:off x="609600" y="533400"/>
            <a:ext cx="10972800" cy="1295400"/>
          </a:xfrm>
          <a:prstGeom prst="rect">
            <a:avLst/>
          </a:prstGeom>
        </p:spPr>
        <p:txBody>
          <a:bodyPr vert="horz" lIns="91440" tIns="45720" rIns="91440" bIns="45720" rtlCol="0" anchor="t">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609600" y="1981200"/>
            <a:ext cx="10972800" cy="4495800"/>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600" b="0">
                <a:solidFill>
                  <a:srgbClr val="FFFFFF"/>
                </a:solidFill>
              </a:defRPr>
            </a:lvl1pPr>
          </a:lstStyle>
          <a:p>
            <a:r>
              <a:rPr lang="en-US" dirty="0"/>
              <a:t> </a:t>
            </a:r>
            <a:fld id="{B7C7DEAE-B1FF-4F0D-9790-23B38FF51CAA}" type="slidenum">
              <a:rPr lang="en-US" sz="1800" b="1" smtClean="0"/>
              <a:pPr/>
              <a:t>‹#›</a:t>
            </a:fld>
            <a:endParaRPr lang="en-US" sz="1800" b="1" dirty="0"/>
          </a:p>
        </p:txBody>
      </p:sp>
    </p:spTree>
  </p:cSld>
  <p:clrMap bg1="lt1" tx1="dk1" bg2="lt2" tx2="dk2" accent1="accent1" accent2="accent2" accent3="accent3" accent4="accent4" accent5="accent5" accent6="accent6" hlink="hlink" folHlink="folHlink"/>
  <p:sldLayoutIdLst>
    <p:sldLayoutId id="2147484189" r:id="rId1"/>
    <p:sldLayoutId id="2147484274" r:id="rId2"/>
    <p:sldLayoutId id="2147484275" r:id="rId3"/>
    <p:sldLayoutId id="2147484279" r:id="rId4"/>
    <p:sldLayoutId id="2147484273" r:id="rId5"/>
    <p:sldLayoutId id="2147484208" r:id="rId6"/>
    <p:sldLayoutId id="2147484209" r:id="rId7"/>
    <p:sldLayoutId id="2147484199" r:id="rId8"/>
    <p:sldLayoutId id="2147484218" r:id="rId9"/>
    <p:sldLayoutId id="2147484214" r:id="rId10"/>
    <p:sldLayoutId id="2147484216" r:id="rId11"/>
    <p:sldLayoutId id="2147484215" r:id="rId12"/>
    <p:sldLayoutId id="2147484193" r:id="rId13"/>
    <p:sldLayoutId id="2147484219" r:id="rId14"/>
    <p:sldLayoutId id="2147484280" r:id="rId15"/>
    <p:sldLayoutId id="2147484281" r:id="rId16"/>
    <p:sldLayoutId id="2147484282" r:id="rId17"/>
  </p:sldLayoutIdLst>
  <p:hf hdr="0" ftr="0" dt="0"/>
  <p:txStyles>
    <p:titleStyle>
      <a:lvl1pPr algn="l" defTabSz="914400" rtl="0" eaLnBrk="1" latinLnBrk="0" hangingPunct="1">
        <a:spcBef>
          <a:spcPct val="0"/>
        </a:spcBef>
        <a:buNone/>
        <a:defRPr sz="4400" b="1" kern="1200" spc="-70" baseline="0">
          <a:solidFill>
            <a:schemeClr val="tx2"/>
          </a:solidFill>
          <a:latin typeface="+mj-lt"/>
          <a:ea typeface="+mj-ea"/>
          <a:cs typeface="+mj-cs"/>
        </a:defRPr>
      </a:lvl1pPr>
    </p:titleStyle>
    <p:bodyStyle>
      <a:lvl1pPr marL="182880" indent="-182880" algn="l" defTabSz="914400" rtl="0" eaLnBrk="1" latinLnBrk="0" hangingPunct="1">
        <a:spcBef>
          <a:spcPct val="20000"/>
        </a:spcBef>
        <a:buClrTx/>
        <a:buSzPct val="85000"/>
        <a:buFont typeface="Arial" pitchFamily="34" charset="0"/>
        <a:buChar char="•"/>
        <a:defRPr sz="3200" kern="1200">
          <a:solidFill>
            <a:srgbClr val="212121"/>
          </a:solidFill>
          <a:latin typeface="+mn-lt"/>
          <a:ea typeface="+mn-ea"/>
          <a:cs typeface="+mn-cs"/>
        </a:defRPr>
      </a:lvl1pPr>
      <a:lvl2pPr marL="457200" indent="-182880" algn="l" defTabSz="914400" rtl="0" eaLnBrk="1" latinLnBrk="0" hangingPunct="1">
        <a:spcBef>
          <a:spcPct val="20000"/>
        </a:spcBef>
        <a:buClrTx/>
        <a:buSzPct val="85000"/>
        <a:buFont typeface="Arial" pitchFamily="34" charset="0"/>
        <a:buChar char="•"/>
        <a:defRPr sz="2800" kern="1200">
          <a:solidFill>
            <a:srgbClr val="212121"/>
          </a:solidFill>
          <a:latin typeface="+mn-lt"/>
          <a:ea typeface="+mn-ea"/>
          <a:cs typeface="+mn-cs"/>
        </a:defRPr>
      </a:lvl2pPr>
      <a:lvl3pPr marL="731520" indent="-182880" algn="l" defTabSz="914400" rtl="0" eaLnBrk="1" latinLnBrk="0" hangingPunct="1">
        <a:spcBef>
          <a:spcPct val="20000"/>
        </a:spcBef>
        <a:buClrTx/>
        <a:buSzPct val="90000"/>
        <a:buFont typeface="Arial" pitchFamily="34" charset="0"/>
        <a:buChar char="•"/>
        <a:defRPr sz="2400" kern="1200">
          <a:solidFill>
            <a:srgbClr val="21212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2200" kern="1200">
          <a:solidFill>
            <a:srgbClr val="21212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2000" kern="1200" baseline="0">
          <a:solidFill>
            <a:srgbClr val="21212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mailto:rwfincon@gmail.com"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5C52-E756-1344-8577-6645A46F1752}"/>
              </a:ext>
            </a:extLst>
          </p:cNvPr>
          <p:cNvSpPr>
            <a:spLocks noGrp="1"/>
          </p:cNvSpPr>
          <p:nvPr>
            <p:ph type="title"/>
          </p:nvPr>
        </p:nvSpPr>
        <p:spPr/>
        <p:txBody>
          <a:bodyPr/>
          <a:lstStyle/>
          <a:p>
            <a:pPr algn="ctr"/>
            <a:r>
              <a:rPr lang="en-US" dirty="0"/>
              <a:t>New Jersey Chapter </a:t>
            </a:r>
            <a:br>
              <a:rPr lang="en-US" dirty="0"/>
            </a:br>
            <a:r>
              <a:rPr lang="en-US" dirty="0"/>
              <a:t>Board of Directors Meeting</a:t>
            </a:r>
          </a:p>
        </p:txBody>
      </p:sp>
      <p:sp>
        <p:nvSpPr>
          <p:cNvPr id="3" name="Subtitle 2">
            <a:extLst>
              <a:ext uri="{FF2B5EF4-FFF2-40B4-BE49-F238E27FC236}">
                <a16:creationId xmlns:a16="http://schemas.microsoft.com/office/drawing/2014/main" id="{4B73604F-1219-F5C9-0F06-932D4FE39392}"/>
              </a:ext>
            </a:extLst>
          </p:cNvPr>
          <p:cNvSpPr>
            <a:spLocks noGrp="1"/>
          </p:cNvSpPr>
          <p:nvPr>
            <p:ph type="subTitle" idx="1"/>
          </p:nvPr>
        </p:nvSpPr>
        <p:spPr>
          <a:xfrm>
            <a:off x="2362200" y="3067692"/>
            <a:ext cx="6984999" cy="1063623"/>
          </a:xfrm>
        </p:spPr>
        <p:txBody>
          <a:bodyPr/>
          <a:lstStyle/>
          <a:p>
            <a:pPr algn="ctr"/>
            <a:r>
              <a:rPr lang="en-US" dirty="0"/>
              <a:t>January 13, 2025</a:t>
            </a:r>
          </a:p>
        </p:txBody>
      </p:sp>
      <p:sp>
        <p:nvSpPr>
          <p:cNvPr id="5" name="Text Placeholder 4">
            <a:extLst>
              <a:ext uri="{FF2B5EF4-FFF2-40B4-BE49-F238E27FC236}">
                <a16:creationId xmlns:a16="http://schemas.microsoft.com/office/drawing/2014/main" id="{CC2C13DB-3C4B-8A5D-A83A-C9110B0EED08}"/>
              </a:ext>
            </a:extLst>
          </p:cNvPr>
          <p:cNvSpPr>
            <a:spLocks noGrp="1"/>
          </p:cNvSpPr>
          <p:nvPr>
            <p:ph type="body" sz="quarter" idx="25"/>
          </p:nvPr>
        </p:nvSpPr>
        <p:spPr>
          <a:xfrm>
            <a:off x="3352800" y="7620000"/>
            <a:ext cx="6984999" cy="759780"/>
          </a:xfrm>
        </p:spPr>
        <p:txBody>
          <a:bodyPr/>
          <a:lstStyle/>
          <a:p>
            <a:endParaRPr lang="en-US" dirty="0"/>
          </a:p>
        </p:txBody>
      </p:sp>
      <p:sp>
        <p:nvSpPr>
          <p:cNvPr id="6" name="Text Placeholder 5">
            <a:extLst>
              <a:ext uri="{FF2B5EF4-FFF2-40B4-BE49-F238E27FC236}">
                <a16:creationId xmlns:a16="http://schemas.microsoft.com/office/drawing/2014/main" id="{CCE4BBC7-A576-52E9-507D-7F9DC5D43E71}"/>
              </a:ext>
            </a:extLst>
          </p:cNvPr>
          <p:cNvSpPr>
            <a:spLocks noGrp="1"/>
          </p:cNvSpPr>
          <p:nvPr>
            <p:ph type="body" sz="quarter" idx="26"/>
          </p:nvPr>
        </p:nvSpPr>
        <p:spPr>
          <a:xfrm>
            <a:off x="990600" y="7984634"/>
            <a:ext cx="6985000" cy="1180547"/>
          </a:xfrm>
        </p:spPr>
        <p:txBody>
          <a:bodyPr/>
          <a:lstStyle/>
          <a:p>
            <a:endParaRPr lang="en-US" dirty="0"/>
          </a:p>
        </p:txBody>
      </p:sp>
      <p:pic>
        <p:nvPicPr>
          <p:cNvPr id="8" name="Picture 7" descr="A logo with text on it&#10;&#10;Description automatically generated">
            <a:extLst>
              <a:ext uri="{FF2B5EF4-FFF2-40B4-BE49-F238E27FC236}">
                <a16:creationId xmlns:a16="http://schemas.microsoft.com/office/drawing/2014/main" id="{1848657A-A403-780D-ED6C-B031C5D21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612873"/>
            <a:ext cx="5613400" cy="1143000"/>
          </a:xfrm>
          <a:prstGeom prst="rect">
            <a:avLst/>
          </a:prstGeom>
        </p:spPr>
      </p:pic>
    </p:spTree>
    <p:extLst>
      <p:ext uri="{BB962C8B-B14F-4D97-AF65-F5344CB8AC3E}">
        <p14:creationId xmlns:p14="http://schemas.microsoft.com/office/powerpoint/2010/main" val="871220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B550-A44C-C547-98E0-F68550936E16}"/>
              </a:ext>
            </a:extLst>
          </p:cNvPr>
          <p:cNvSpPr>
            <a:spLocks noGrp="1"/>
          </p:cNvSpPr>
          <p:nvPr>
            <p:ph type="title"/>
          </p:nvPr>
        </p:nvSpPr>
        <p:spPr>
          <a:xfrm>
            <a:off x="609600" y="533400"/>
            <a:ext cx="10972800" cy="990600"/>
          </a:xfrm>
        </p:spPr>
        <p:txBody>
          <a:bodyPr>
            <a:normAutofit/>
          </a:bodyPr>
          <a:lstStyle/>
          <a:p>
            <a:r>
              <a:rPr lang="en-US" dirty="0">
                <a:highlight>
                  <a:srgbClr val="FFFF00"/>
                </a:highlight>
              </a:rPr>
              <a:t>Compare</a:t>
            </a:r>
            <a:r>
              <a:rPr lang="en-US" dirty="0"/>
              <a:t> Member Sentiment</a:t>
            </a:r>
          </a:p>
        </p:txBody>
      </p:sp>
      <p:sp>
        <p:nvSpPr>
          <p:cNvPr id="4" name="Slide Number Placeholder 3">
            <a:extLst>
              <a:ext uri="{FF2B5EF4-FFF2-40B4-BE49-F238E27FC236}">
                <a16:creationId xmlns:a16="http://schemas.microsoft.com/office/drawing/2014/main" id="{3206D92F-6803-1042-9044-9B7FF4BAED42}"/>
              </a:ext>
            </a:extLst>
          </p:cNvPr>
          <p:cNvSpPr>
            <a:spLocks noGrp="1"/>
          </p:cNvSpPr>
          <p:nvPr>
            <p:ph type="sldNum" sz="quarter" idx="12"/>
          </p:nvPr>
        </p:nvSpPr>
        <p:spPr>
          <a:xfrm>
            <a:off x="11301984" y="0"/>
            <a:ext cx="731520" cy="466344"/>
          </a:xfrm>
        </p:spPr>
        <p:txBody>
          <a:bodyPr/>
          <a:lstStyle/>
          <a:p>
            <a:fld id="{B7C7DEAE-B1FF-4F0D-9790-23B38FF51CAA}" type="slidenum">
              <a:rPr lang="en-US" smtClean="0"/>
              <a:pPr/>
              <a:t>10</a:t>
            </a:fld>
            <a:endParaRPr lang="en-US" dirty="0"/>
          </a:p>
        </p:txBody>
      </p:sp>
      <p:graphicFrame>
        <p:nvGraphicFramePr>
          <p:cNvPr id="7" name="Table 6">
            <a:extLst>
              <a:ext uri="{FF2B5EF4-FFF2-40B4-BE49-F238E27FC236}">
                <a16:creationId xmlns:a16="http://schemas.microsoft.com/office/drawing/2014/main" id="{55DF901F-FD31-EF6D-4EB7-7682FBD3BB4A}"/>
              </a:ext>
            </a:extLst>
          </p:cNvPr>
          <p:cNvGraphicFramePr>
            <a:graphicFrameLocks noGrp="1"/>
          </p:cNvGraphicFramePr>
          <p:nvPr>
            <p:extLst>
              <p:ext uri="{D42A27DB-BD31-4B8C-83A1-F6EECF244321}">
                <p14:modId xmlns:p14="http://schemas.microsoft.com/office/powerpoint/2010/main" val="1768129965"/>
              </p:ext>
            </p:extLst>
          </p:nvPr>
        </p:nvGraphicFramePr>
        <p:xfrm>
          <a:off x="1371600" y="2609850"/>
          <a:ext cx="8305799" cy="1123950"/>
        </p:xfrm>
        <a:graphic>
          <a:graphicData uri="http://schemas.openxmlformats.org/drawingml/2006/table">
            <a:tbl>
              <a:tblPr/>
              <a:tblGrid>
                <a:gridCol w="995104">
                  <a:extLst>
                    <a:ext uri="{9D8B030D-6E8A-4147-A177-3AD203B41FA5}">
                      <a16:colId xmlns:a16="http://schemas.microsoft.com/office/drawing/2014/main" val="3637024950"/>
                    </a:ext>
                  </a:extLst>
                </a:gridCol>
                <a:gridCol w="676671">
                  <a:extLst>
                    <a:ext uri="{9D8B030D-6E8A-4147-A177-3AD203B41FA5}">
                      <a16:colId xmlns:a16="http://schemas.microsoft.com/office/drawing/2014/main" val="2850801303"/>
                    </a:ext>
                  </a:extLst>
                </a:gridCol>
                <a:gridCol w="676671">
                  <a:extLst>
                    <a:ext uri="{9D8B030D-6E8A-4147-A177-3AD203B41FA5}">
                      <a16:colId xmlns:a16="http://schemas.microsoft.com/office/drawing/2014/main" val="879823810"/>
                    </a:ext>
                  </a:extLst>
                </a:gridCol>
                <a:gridCol w="995104">
                  <a:extLst>
                    <a:ext uri="{9D8B030D-6E8A-4147-A177-3AD203B41FA5}">
                      <a16:colId xmlns:a16="http://schemas.microsoft.com/office/drawing/2014/main" val="1949936167"/>
                    </a:ext>
                  </a:extLst>
                </a:gridCol>
                <a:gridCol w="995104">
                  <a:extLst>
                    <a:ext uri="{9D8B030D-6E8A-4147-A177-3AD203B41FA5}">
                      <a16:colId xmlns:a16="http://schemas.microsoft.com/office/drawing/2014/main" val="3925861810"/>
                    </a:ext>
                  </a:extLst>
                </a:gridCol>
                <a:gridCol w="1127783">
                  <a:extLst>
                    <a:ext uri="{9D8B030D-6E8A-4147-A177-3AD203B41FA5}">
                      <a16:colId xmlns:a16="http://schemas.microsoft.com/office/drawing/2014/main" val="3624975180"/>
                    </a:ext>
                  </a:extLst>
                </a:gridCol>
                <a:gridCol w="995104">
                  <a:extLst>
                    <a:ext uri="{9D8B030D-6E8A-4147-A177-3AD203B41FA5}">
                      <a16:colId xmlns:a16="http://schemas.microsoft.com/office/drawing/2014/main" val="1480348660"/>
                    </a:ext>
                  </a:extLst>
                </a:gridCol>
                <a:gridCol w="995104">
                  <a:extLst>
                    <a:ext uri="{9D8B030D-6E8A-4147-A177-3AD203B41FA5}">
                      <a16:colId xmlns:a16="http://schemas.microsoft.com/office/drawing/2014/main" val="2994315014"/>
                    </a:ext>
                  </a:extLst>
                </a:gridCol>
                <a:gridCol w="849154">
                  <a:extLst>
                    <a:ext uri="{9D8B030D-6E8A-4147-A177-3AD203B41FA5}">
                      <a16:colId xmlns:a16="http://schemas.microsoft.com/office/drawing/2014/main" val="3348786638"/>
                    </a:ext>
                  </a:extLst>
                </a:gridCol>
              </a:tblGrid>
              <a:tr h="274453">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gridSpan="8">
                  <a:txBody>
                    <a:bodyPr/>
                    <a:lstStyle/>
                    <a:p>
                      <a:pPr algn="ctr" fontAlgn="b"/>
                      <a:r>
                        <a:rPr lang="en-US" sz="1200" b="1" i="0" u="none" strike="noStrike">
                          <a:solidFill>
                            <a:srgbClr val="000000"/>
                          </a:solidFill>
                          <a:effectLst/>
                          <a:latin typeface="Calibri" panose="020F0502020204030204" pitchFamily="34" charset="0"/>
                        </a:rPr>
                        <a:t>COMPARE MY SSG TO MEMBER SENTIMENT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8403204"/>
                  </a:ext>
                </a:extLst>
              </a:tr>
              <a:tr h="287522">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gridSpan="8">
                  <a:txBody>
                    <a:bodyPr/>
                    <a:lstStyle/>
                    <a:p>
                      <a:pPr algn="ctr" fontAlgn="b"/>
                      <a:r>
                        <a:rPr lang="en-US" sz="1200" b="1" i="0" u="none" strike="noStrike" dirty="0">
                          <a:solidFill>
                            <a:srgbClr val="000000"/>
                          </a:solidFill>
                          <a:effectLst/>
                          <a:latin typeface="Calibri" panose="020F0502020204030204" pitchFamily="34" charset="0"/>
                        </a:rPr>
                        <a:t>Member Sentiment</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8154280"/>
                  </a:ext>
                </a:extLst>
              </a:tr>
              <a:tr h="287522">
                <a:tc>
                  <a:txBody>
                    <a:bodyPr/>
                    <a:lstStyle/>
                    <a:p>
                      <a:pPr algn="l" fontAlgn="b"/>
                      <a:r>
                        <a:rPr lang="en-US" sz="1200" b="1" i="0" u="none" strike="noStrike">
                          <a:solidFill>
                            <a:srgbClr val="000000"/>
                          </a:solidFill>
                          <a:effectLst/>
                          <a:latin typeface="Calibri" panose="020F0502020204030204" pitchFamily="34" charset="0"/>
                        </a:rPr>
                        <a:t>Stock</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Calibri" panose="020F0502020204030204" pitchFamily="34" charset="0"/>
                        </a:rPr>
                        <a:t>#SSGs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Sales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HPE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LPE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Pot Ret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63136573"/>
                  </a:ext>
                </a:extLst>
              </a:tr>
              <a:tr h="274453">
                <a:tc>
                  <a:txBody>
                    <a:bodyPr/>
                    <a:lstStyle/>
                    <a:p>
                      <a:pPr algn="l" fontAlgn="b"/>
                      <a:r>
                        <a:rPr lang="en-US" sz="1200" b="0" i="0" u="none" strike="noStrike">
                          <a:solidFill>
                            <a:srgbClr val="000000"/>
                          </a:solidFill>
                          <a:effectLst/>
                          <a:latin typeface="Calibri" panose="020F0502020204030204" pitchFamily="34" charset="0"/>
                        </a:rPr>
                        <a:t>KNSL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    385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19.0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15.0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33.00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  1,058.40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21.00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342.00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dirty="0">
                          <a:solidFill>
                            <a:srgbClr val="000000"/>
                          </a:solidFill>
                          <a:effectLst/>
                          <a:latin typeface="Calibri" panose="020F0502020204030204" pitchFamily="34" charset="0"/>
                        </a:rPr>
                        <a:t>      17.6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84898893"/>
                  </a:ext>
                </a:extLst>
              </a:tr>
            </a:tbl>
          </a:graphicData>
        </a:graphic>
      </p:graphicFrame>
    </p:spTree>
    <p:extLst>
      <p:ext uri="{BB962C8B-B14F-4D97-AF65-F5344CB8AC3E}">
        <p14:creationId xmlns:p14="http://schemas.microsoft.com/office/powerpoint/2010/main" val="357510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B550-A44C-C547-98E0-F68550936E16}"/>
              </a:ext>
            </a:extLst>
          </p:cNvPr>
          <p:cNvSpPr>
            <a:spLocks noGrp="1"/>
          </p:cNvSpPr>
          <p:nvPr>
            <p:ph type="title"/>
          </p:nvPr>
        </p:nvSpPr>
        <p:spPr>
          <a:xfrm>
            <a:off x="609600" y="533400"/>
            <a:ext cx="10972800" cy="990600"/>
          </a:xfrm>
        </p:spPr>
        <p:txBody>
          <a:bodyPr>
            <a:normAutofit/>
          </a:bodyPr>
          <a:lstStyle/>
          <a:p>
            <a:r>
              <a:rPr lang="en-US" dirty="0">
                <a:highlight>
                  <a:srgbClr val="FFFF00"/>
                </a:highlight>
              </a:rPr>
              <a:t>Research, Prepare, Compare</a:t>
            </a:r>
            <a:endParaRPr lang="en-US" dirty="0"/>
          </a:p>
        </p:txBody>
      </p:sp>
      <p:sp>
        <p:nvSpPr>
          <p:cNvPr id="4" name="Slide Number Placeholder 3">
            <a:extLst>
              <a:ext uri="{FF2B5EF4-FFF2-40B4-BE49-F238E27FC236}">
                <a16:creationId xmlns:a16="http://schemas.microsoft.com/office/drawing/2014/main" id="{3206D92F-6803-1042-9044-9B7FF4BAED42}"/>
              </a:ext>
            </a:extLst>
          </p:cNvPr>
          <p:cNvSpPr>
            <a:spLocks noGrp="1"/>
          </p:cNvSpPr>
          <p:nvPr>
            <p:ph type="sldNum" sz="quarter" idx="12"/>
          </p:nvPr>
        </p:nvSpPr>
        <p:spPr>
          <a:xfrm>
            <a:off x="11301984" y="0"/>
            <a:ext cx="731520" cy="466344"/>
          </a:xfrm>
        </p:spPr>
        <p:txBody>
          <a:bodyPr/>
          <a:lstStyle/>
          <a:p>
            <a:fld id="{B7C7DEAE-B1FF-4F0D-9790-23B38FF51CAA}" type="slidenum">
              <a:rPr lang="en-US" smtClean="0"/>
              <a:pPr/>
              <a:t>11</a:t>
            </a:fld>
            <a:endParaRPr lang="en-US" dirty="0"/>
          </a:p>
        </p:txBody>
      </p:sp>
      <p:graphicFrame>
        <p:nvGraphicFramePr>
          <p:cNvPr id="3" name="Table 2">
            <a:extLst>
              <a:ext uri="{FF2B5EF4-FFF2-40B4-BE49-F238E27FC236}">
                <a16:creationId xmlns:a16="http://schemas.microsoft.com/office/drawing/2014/main" id="{3C7955CC-37DA-4A55-D347-485509BC6894}"/>
              </a:ext>
            </a:extLst>
          </p:cNvPr>
          <p:cNvGraphicFramePr>
            <a:graphicFrameLocks noGrp="1"/>
          </p:cNvGraphicFramePr>
          <p:nvPr>
            <p:extLst>
              <p:ext uri="{D42A27DB-BD31-4B8C-83A1-F6EECF244321}">
                <p14:modId xmlns:p14="http://schemas.microsoft.com/office/powerpoint/2010/main" val="1884909"/>
              </p:ext>
            </p:extLst>
          </p:nvPr>
        </p:nvGraphicFramePr>
        <p:xfrm>
          <a:off x="630382" y="1828800"/>
          <a:ext cx="9855206" cy="1295400"/>
        </p:xfrm>
        <a:graphic>
          <a:graphicData uri="http://schemas.openxmlformats.org/drawingml/2006/table">
            <a:tbl>
              <a:tblPr/>
              <a:tblGrid>
                <a:gridCol w="711396">
                  <a:extLst>
                    <a:ext uri="{9D8B030D-6E8A-4147-A177-3AD203B41FA5}">
                      <a16:colId xmlns:a16="http://schemas.microsoft.com/office/drawing/2014/main" val="1910567836"/>
                    </a:ext>
                  </a:extLst>
                </a:gridCol>
                <a:gridCol w="711396">
                  <a:extLst>
                    <a:ext uri="{9D8B030D-6E8A-4147-A177-3AD203B41FA5}">
                      <a16:colId xmlns:a16="http://schemas.microsoft.com/office/drawing/2014/main" val="3434834703"/>
                    </a:ext>
                  </a:extLst>
                </a:gridCol>
                <a:gridCol w="711396">
                  <a:extLst>
                    <a:ext uri="{9D8B030D-6E8A-4147-A177-3AD203B41FA5}">
                      <a16:colId xmlns:a16="http://schemas.microsoft.com/office/drawing/2014/main" val="4024429814"/>
                    </a:ext>
                  </a:extLst>
                </a:gridCol>
                <a:gridCol w="711396">
                  <a:extLst>
                    <a:ext uri="{9D8B030D-6E8A-4147-A177-3AD203B41FA5}">
                      <a16:colId xmlns:a16="http://schemas.microsoft.com/office/drawing/2014/main" val="103940490"/>
                    </a:ext>
                  </a:extLst>
                </a:gridCol>
                <a:gridCol w="711396">
                  <a:extLst>
                    <a:ext uri="{9D8B030D-6E8A-4147-A177-3AD203B41FA5}">
                      <a16:colId xmlns:a16="http://schemas.microsoft.com/office/drawing/2014/main" val="1238171665"/>
                    </a:ext>
                  </a:extLst>
                </a:gridCol>
                <a:gridCol w="711396">
                  <a:extLst>
                    <a:ext uri="{9D8B030D-6E8A-4147-A177-3AD203B41FA5}">
                      <a16:colId xmlns:a16="http://schemas.microsoft.com/office/drawing/2014/main" val="1097084511"/>
                    </a:ext>
                  </a:extLst>
                </a:gridCol>
                <a:gridCol w="711396">
                  <a:extLst>
                    <a:ext uri="{9D8B030D-6E8A-4147-A177-3AD203B41FA5}">
                      <a16:colId xmlns:a16="http://schemas.microsoft.com/office/drawing/2014/main" val="3442666910"/>
                    </a:ext>
                  </a:extLst>
                </a:gridCol>
                <a:gridCol w="711396">
                  <a:extLst>
                    <a:ext uri="{9D8B030D-6E8A-4147-A177-3AD203B41FA5}">
                      <a16:colId xmlns:a16="http://schemas.microsoft.com/office/drawing/2014/main" val="1460121724"/>
                    </a:ext>
                  </a:extLst>
                </a:gridCol>
                <a:gridCol w="711396">
                  <a:extLst>
                    <a:ext uri="{9D8B030D-6E8A-4147-A177-3AD203B41FA5}">
                      <a16:colId xmlns:a16="http://schemas.microsoft.com/office/drawing/2014/main" val="2527382147"/>
                    </a:ext>
                  </a:extLst>
                </a:gridCol>
                <a:gridCol w="711396">
                  <a:extLst>
                    <a:ext uri="{9D8B030D-6E8A-4147-A177-3AD203B41FA5}">
                      <a16:colId xmlns:a16="http://schemas.microsoft.com/office/drawing/2014/main" val="307632589"/>
                    </a:ext>
                  </a:extLst>
                </a:gridCol>
                <a:gridCol w="711396">
                  <a:extLst>
                    <a:ext uri="{9D8B030D-6E8A-4147-A177-3AD203B41FA5}">
                      <a16:colId xmlns:a16="http://schemas.microsoft.com/office/drawing/2014/main" val="776443063"/>
                    </a:ext>
                  </a:extLst>
                </a:gridCol>
                <a:gridCol w="711396">
                  <a:extLst>
                    <a:ext uri="{9D8B030D-6E8A-4147-A177-3AD203B41FA5}">
                      <a16:colId xmlns:a16="http://schemas.microsoft.com/office/drawing/2014/main" val="4100622839"/>
                    </a:ext>
                  </a:extLst>
                </a:gridCol>
                <a:gridCol w="711396">
                  <a:extLst>
                    <a:ext uri="{9D8B030D-6E8A-4147-A177-3AD203B41FA5}">
                      <a16:colId xmlns:a16="http://schemas.microsoft.com/office/drawing/2014/main" val="1816599886"/>
                    </a:ext>
                  </a:extLst>
                </a:gridCol>
                <a:gridCol w="607058">
                  <a:extLst>
                    <a:ext uri="{9D8B030D-6E8A-4147-A177-3AD203B41FA5}">
                      <a16:colId xmlns:a16="http://schemas.microsoft.com/office/drawing/2014/main" val="1653874855"/>
                    </a:ext>
                  </a:extLst>
                </a:gridCol>
              </a:tblGrid>
              <a:tr h="26308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gridSpan="13">
                  <a:txBody>
                    <a:bodyPr/>
                    <a:lstStyle/>
                    <a:p>
                      <a:pPr algn="ctr" fontAlgn="b"/>
                      <a:r>
                        <a:rPr lang="en-US" sz="1200" b="1" i="0" u="none" strike="noStrike" dirty="0">
                          <a:solidFill>
                            <a:srgbClr val="000000"/>
                          </a:solidFill>
                          <a:effectLst/>
                          <a:latin typeface="Calibri" panose="020F0502020204030204" pitchFamily="34" charset="0"/>
                        </a:rPr>
                        <a:t>RESEARCH AT LEAST 3 SOURCES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1441163"/>
                  </a:ext>
                </a:extLst>
              </a:tr>
              <a:tr h="49360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1" i="0" u="none" strike="noStrike">
                          <a:solidFill>
                            <a:srgbClr val="000000"/>
                          </a:solidFill>
                          <a:effectLst/>
                          <a:latin typeface="Calibri" panose="020F0502020204030204" pitchFamily="34" charset="0"/>
                        </a:rPr>
                        <a:t>Morningstar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gridSpan="3">
                  <a:txBody>
                    <a:bodyPr/>
                    <a:lstStyle/>
                    <a:p>
                      <a:pPr algn="ctr" fontAlgn="b"/>
                      <a:r>
                        <a:rPr lang="en-US" sz="1200" b="1" i="0" u="none" strike="noStrike">
                          <a:solidFill>
                            <a:srgbClr val="000000"/>
                          </a:solidFill>
                          <a:effectLst/>
                          <a:latin typeface="Calibri" panose="020F0502020204030204" pitchFamily="34" charset="0"/>
                        </a:rPr>
                        <a:t>Value 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CNN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1" i="0" u="none" strike="noStrike">
                          <a:solidFill>
                            <a:srgbClr val="000000"/>
                          </a:solidFill>
                          <a:effectLst/>
                          <a:latin typeface="Calibri" panose="020F0502020204030204" pitchFamily="34" charset="0"/>
                        </a:rPr>
                        <a:t>Seek Alpha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1" i="0" u="none" strike="noStrike">
                          <a:solidFill>
                            <a:srgbClr val="000000"/>
                          </a:solidFill>
                          <a:effectLst/>
                          <a:latin typeface="Calibri" panose="020F0502020204030204" pitchFamily="34" charset="0"/>
                        </a:rPr>
                        <a:t>Yahoo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200" b="1" i="0" u="none" strike="noStrike">
                          <a:solidFill>
                            <a:srgbClr val="000000"/>
                          </a:solidFill>
                          <a:effectLst/>
                          <a:latin typeface="Calibri" panose="020F0502020204030204" pitchFamily="34" charset="0"/>
                        </a:rPr>
                        <a:t>Zacks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gridSpan="2">
                  <a:txBody>
                    <a:bodyPr/>
                    <a:lstStyle/>
                    <a:p>
                      <a:pPr algn="ctr" fontAlgn="t"/>
                      <a:r>
                        <a:rPr lang="en-US" sz="1200" b="1" i="0" u="none" strike="noStrike">
                          <a:solidFill>
                            <a:srgbClr val="000000"/>
                          </a:solidFill>
                          <a:effectLst/>
                          <a:latin typeface="Calibri" panose="020F0502020204030204" pitchFamily="34" charset="0"/>
                        </a:rPr>
                        <a:t>Company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gridSpan="2">
                  <a:txBody>
                    <a:bodyPr/>
                    <a:lstStyle/>
                    <a:p>
                      <a:pPr algn="ctr" fontAlgn="b"/>
                      <a:r>
                        <a:rPr lang="en-US" sz="1200" b="1" i="0" u="none" strike="noStrike">
                          <a:solidFill>
                            <a:srgbClr val="000000"/>
                          </a:solidFill>
                          <a:effectLst/>
                          <a:latin typeface="Calibri" panose="020F0502020204030204" pitchFamily="34" charset="0"/>
                        </a:rPr>
                        <a:t>Average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extLst>
                  <a:ext uri="{0D108BD9-81ED-4DB2-BD59-A6C34878D82A}">
                    <a16:rowId xmlns:a16="http://schemas.microsoft.com/office/drawing/2014/main" val="1465405441"/>
                  </a:ext>
                </a:extLst>
              </a:tr>
              <a:tr h="275617">
                <a:tc>
                  <a:txBody>
                    <a:bodyPr/>
                    <a:lstStyle/>
                    <a:p>
                      <a:pPr algn="l" fontAlgn="b"/>
                      <a:r>
                        <a:rPr lang="en-US" sz="1200" b="1" i="0" u="none" strike="noStrike">
                          <a:solidFill>
                            <a:srgbClr val="000000"/>
                          </a:solidFill>
                          <a:effectLst/>
                          <a:latin typeface="Calibri" panose="020F0502020204030204" pitchFamily="34" charset="0"/>
                        </a:rPr>
                        <a:t>Stock</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Calibri" panose="020F0502020204030204" pitchFamily="34" charset="0"/>
                        </a:rPr>
                        <a:t>Sales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200" b="1" i="0" u="none" strike="noStrike">
                          <a:solidFill>
                            <a:srgbClr val="000000"/>
                          </a:solidFill>
                          <a:effectLst/>
                          <a:latin typeface="Calibri" panose="020F0502020204030204" pitchFamily="34" charset="0"/>
                        </a:rPr>
                        <a:t>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200" b="1" i="0" u="none" strike="noStrike">
                          <a:solidFill>
                            <a:srgbClr val="000000"/>
                          </a:solidFill>
                          <a:effectLst/>
                          <a:latin typeface="Calibri" panose="020F0502020204030204" pitchFamily="34" charset="0"/>
                        </a:rPr>
                        <a:t>Sales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200" b="1" i="0" u="none" strike="noStrike">
                          <a:solidFill>
                            <a:srgbClr val="000000"/>
                          </a:solidFill>
                          <a:effectLst/>
                          <a:latin typeface="Calibri" panose="020F0502020204030204" pitchFamily="34" charset="0"/>
                        </a:rPr>
                        <a:t>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200" b="1" i="0" u="none" strike="noStrike">
                          <a:solidFill>
                            <a:srgbClr val="000000"/>
                          </a:solidFill>
                          <a:effectLst/>
                          <a:latin typeface="Calibri" panose="020F0502020204030204" pitchFamily="34" charset="0"/>
                        </a:rPr>
                        <a:t>H$</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gridSpan="4">
                  <a:txBody>
                    <a:bodyPr/>
                    <a:lstStyle/>
                    <a:p>
                      <a:pPr algn="ctr" fontAlgn="b"/>
                      <a:r>
                        <a:rPr lang="en-US" sz="1200" b="1" i="0" u="none" strike="noStrike">
                          <a:solidFill>
                            <a:srgbClr val="000000"/>
                          </a:solidFill>
                          <a:effectLst/>
                          <a:latin typeface="Calibri" panose="020F0502020204030204" pitchFamily="34" charset="0"/>
                        </a:rPr>
                        <a:t>EPS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Sales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1" i="0" u="none" strike="noStrike">
                          <a:solidFill>
                            <a:srgbClr val="000000"/>
                          </a:solidFill>
                          <a:effectLst/>
                          <a:latin typeface="Calibri" panose="020F0502020204030204" pitchFamily="34" charset="0"/>
                        </a:rPr>
                        <a:t>EPS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1" i="0" u="none" strike="noStrike">
                          <a:solidFill>
                            <a:srgbClr val="000000"/>
                          </a:solidFill>
                          <a:effectLst/>
                          <a:latin typeface="Calibri" panose="020F0502020204030204" pitchFamily="34" charset="0"/>
                        </a:rPr>
                        <a:t>Sales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effectLst/>
                          <a:latin typeface="Calibri" panose="020F0502020204030204" pitchFamily="34" charset="0"/>
                        </a:rPr>
                        <a:t>EPS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57451304"/>
                  </a:ext>
                </a:extLst>
              </a:tr>
              <a:tr h="263089">
                <a:tc>
                  <a:txBody>
                    <a:bodyPr/>
                    <a:lstStyle/>
                    <a:p>
                      <a:pPr algn="l" fontAlgn="b"/>
                      <a:r>
                        <a:rPr lang="en-US" sz="1200" b="0" i="0" u="none" strike="noStrike">
                          <a:solidFill>
                            <a:srgbClr val="000000"/>
                          </a:solidFill>
                          <a:effectLst/>
                          <a:latin typeface="Calibri" panose="020F0502020204030204" pitchFamily="34" charset="0"/>
                        </a:rPr>
                        <a:t>KNSL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 NA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         15.0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Calibri" panose="020F0502020204030204" pitchFamily="34" charset="0"/>
                        </a:rPr>
                        <a:t>         16.0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r" fontAlgn="b"/>
                      <a:r>
                        <a:rPr lang="en-US" sz="1200" b="0" i="0" u="none" strike="noStrike">
                          <a:solidFill>
                            <a:srgbClr val="000000"/>
                          </a:solidFill>
                          <a:effectLst/>
                          <a:latin typeface="Calibri" panose="020F0502020204030204" pitchFamily="34" charset="0"/>
                        </a:rPr>
                        <a:t>         15.0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r" fontAlgn="b"/>
                      <a:r>
                        <a:rPr lang="en-US" sz="1200" b="0" i="0" u="none" strike="noStrike">
                          <a:solidFill>
                            <a:srgbClr val="000000"/>
                          </a:solidFill>
                          <a:effectLst/>
                          <a:latin typeface="Calibri" panose="020F0502020204030204" pitchFamily="34" charset="0"/>
                        </a:rPr>
                        <a:t> $  730.00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b"/>
                      <a:r>
                        <a:rPr lang="en-US" sz="1200" b="0" i="0" u="none" strike="noStrike">
                          <a:solidFill>
                            <a:srgbClr val="000000"/>
                          </a:solidFill>
                          <a:effectLst/>
                          <a:latin typeface="Calibri" panose="020F0502020204030204" pitchFamily="34" charset="0"/>
                        </a:rPr>
                        <a:t> NA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0" i="0" u="none" strike="noStrike">
                          <a:solidFill>
                            <a:srgbClr val="000000"/>
                          </a:solidFill>
                          <a:effectLst/>
                          <a:latin typeface="Calibri" panose="020F0502020204030204" pitchFamily="34" charset="0"/>
                        </a:rPr>
                        <a:t>       15.00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0" i="0" u="none" strike="noStrike">
                          <a:solidFill>
                            <a:srgbClr val="000000"/>
                          </a:solidFill>
                          <a:effectLst/>
                          <a:latin typeface="Calibri" panose="020F0502020204030204" pitchFamily="34" charset="0"/>
                        </a:rPr>
                        <a:t> NA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0" i="0" u="none" strike="noStrike">
                          <a:solidFill>
                            <a:srgbClr val="000000"/>
                          </a:solidFill>
                          <a:effectLst/>
                          <a:latin typeface="Calibri" panose="020F0502020204030204" pitchFamily="34" charset="0"/>
                        </a:rPr>
                        <a:t>       15.00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0" i="0" u="none" strike="noStrike">
                          <a:solidFill>
                            <a:srgbClr val="000000"/>
                          </a:solidFill>
                          <a:effectLst/>
                          <a:latin typeface="Calibri" panose="020F0502020204030204" pitchFamily="34" charset="0"/>
                        </a:rPr>
                        <a:t>         16.0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effectLst/>
                          <a:latin typeface="Calibri" panose="020F0502020204030204" pitchFamily="34" charset="0"/>
                        </a:rPr>
                        <a:t>      15.0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62830026"/>
                  </a:ext>
                </a:extLst>
              </a:tr>
            </a:tbl>
          </a:graphicData>
        </a:graphic>
      </p:graphicFrame>
      <p:graphicFrame>
        <p:nvGraphicFramePr>
          <p:cNvPr id="5" name="Table 4">
            <a:extLst>
              <a:ext uri="{FF2B5EF4-FFF2-40B4-BE49-F238E27FC236}">
                <a16:creationId xmlns:a16="http://schemas.microsoft.com/office/drawing/2014/main" id="{71DF8A28-D5BA-64D5-4713-D993D52D1B0E}"/>
              </a:ext>
            </a:extLst>
          </p:cNvPr>
          <p:cNvGraphicFramePr>
            <a:graphicFrameLocks noGrp="1"/>
          </p:cNvGraphicFramePr>
          <p:nvPr>
            <p:extLst>
              <p:ext uri="{D42A27DB-BD31-4B8C-83A1-F6EECF244321}">
                <p14:modId xmlns:p14="http://schemas.microsoft.com/office/powerpoint/2010/main" val="973799014"/>
              </p:ext>
            </p:extLst>
          </p:nvPr>
        </p:nvGraphicFramePr>
        <p:xfrm>
          <a:off x="2438400" y="5029200"/>
          <a:ext cx="8305799" cy="1123950"/>
        </p:xfrm>
        <a:graphic>
          <a:graphicData uri="http://schemas.openxmlformats.org/drawingml/2006/table">
            <a:tbl>
              <a:tblPr/>
              <a:tblGrid>
                <a:gridCol w="995104">
                  <a:extLst>
                    <a:ext uri="{9D8B030D-6E8A-4147-A177-3AD203B41FA5}">
                      <a16:colId xmlns:a16="http://schemas.microsoft.com/office/drawing/2014/main" val="3637024950"/>
                    </a:ext>
                  </a:extLst>
                </a:gridCol>
                <a:gridCol w="676671">
                  <a:extLst>
                    <a:ext uri="{9D8B030D-6E8A-4147-A177-3AD203B41FA5}">
                      <a16:colId xmlns:a16="http://schemas.microsoft.com/office/drawing/2014/main" val="2850801303"/>
                    </a:ext>
                  </a:extLst>
                </a:gridCol>
                <a:gridCol w="676671">
                  <a:extLst>
                    <a:ext uri="{9D8B030D-6E8A-4147-A177-3AD203B41FA5}">
                      <a16:colId xmlns:a16="http://schemas.microsoft.com/office/drawing/2014/main" val="879823810"/>
                    </a:ext>
                  </a:extLst>
                </a:gridCol>
                <a:gridCol w="995104">
                  <a:extLst>
                    <a:ext uri="{9D8B030D-6E8A-4147-A177-3AD203B41FA5}">
                      <a16:colId xmlns:a16="http://schemas.microsoft.com/office/drawing/2014/main" val="1949936167"/>
                    </a:ext>
                  </a:extLst>
                </a:gridCol>
                <a:gridCol w="995104">
                  <a:extLst>
                    <a:ext uri="{9D8B030D-6E8A-4147-A177-3AD203B41FA5}">
                      <a16:colId xmlns:a16="http://schemas.microsoft.com/office/drawing/2014/main" val="3925861810"/>
                    </a:ext>
                  </a:extLst>
                </a:gridCol>
                <a:gridCol w="1127783">
                  <a:extLst>
                    <a:ext uri="{9D8B030D-6E8A-4147-A177-3AD203B41FA5}">
                      <a16:colId xmlns:a16="http://schemas.microsoft.com/office/drawing/2014/main" val="3624975180"/>
                    </a:ext>
                  </a:extLst>
                </a:gridCol>
                <a:gridCol w="995104">
                  <a:extLst>
                    <a:ext uri="{9D8B030D-6E8A-4147-A177-3AD203B41FA5}">
                      <a16:colId xmlns:a16="http://schemas.microsoft.com/office/drawing/2014/main" val="1480348660"/>
                    </a:ext>
                  </a:extLst>
                </a:gridCol>
                <a:gridCol w="995104">
                  <a:extLst>
                    <a:ext uri="{9D8B030D-6E8A-4147-A177-3AD203B41FA5}">
                      <a16:colId xmlns:a16="http://schemas.microsoft.com/office/drawing/2014/main" val="2994315014"/>
                    </a:ext>
                  </a:extLst>
                </a:gridCol>
                <a:gridCol w="849154">
                  <a:extLst>
                    <a:ext uri="{9D8B030D-6E8A-4147-A177-3AD203B41FA5}">
                      <a16:colId xmlns:a16="http://schemas.microsoft.com/office/drawing/2014/main" val="3348786638"/>
                    </a:ext>
                  </a:extLst>
                </a:gridCol>
              </a:tblGrid>
              <a:tr h="274453">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gridSpan="8">
                  <a:txBody>
                    <a:bodyPr/>
                    <a:lstStyle/>
                    <a:p>
                      <a:pPr algn="ctr" fontAlgn="b"/>
                      <a:r>
                        <a:rPr lang="en-US" sz="1200" b="1" i="0" u="none" strike="noStrike">
                          <a:solidFill>
                            <a:srgbClr val="000000"/>
                          </a:solidFill>
                          <a:effectLst/>
                          <a:latin typeface="Calibri" panose="020F0502020204030204" pitchFamily="34" charset="0"/>
                        </a:rPr>
                        <a:t>COMPARE MY SSG TO MEMBER SENTIMENT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8403204"/>
                  </a:ext>
                </a:extLst>
              </a:tr>
              <a:tr h="287522">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gridSpan="8">
                  <a:txBody>
                    <a:bodyPr/>
                    <a:lstStyle/>
                    <a:p>
                      <a:pPr algn="ctr" fontAlgn="b"/>
                      <a:r>
                        <a:rPr lang="en-US" sz="1200" b="1" i="0" u="none" strike="noStrike" dirty="0">
                          <a:solidFill>
                            <a:srgbClr val="000000"/>
                          </a:solidFill>
                          <a:effectLst/>
                          <a:latin typeface="Calibri" panose="020F0502020204030204" pitchFamily="34" charset="0"/>
                        </a:rPr>
                        <a:t>Member Sentiment</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8154280"/>
                  </a:ext>
                </a:extLst>
              </a:tr>
              <a:tr h="287522">
                <a:tc>
                  <a:txBody>
                    <a:bodyPr/>
                    <a:lstStyle/>
                    <a:p>
                      <a:pPr algn="l" fontAlgn="b"/>
                      <a:r>
                        <a:rPr lang="en-US" sz="1200" b="1" i="0" u="none" strike="noStrike">
                          <a:solidFill>
                            <a:srgbClr val="000000"/>
                          </a:solidFill>
                          <a:effectLst/>
                          <a:latin typeface="Calibri" panose="020F0502020204030204" pitchFamily="34" charset="0"/>
                        </a:rPr>
                        <a:t>Stock</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Calibri" panose="020F0502020204030204" pitchFamily="34" charset="0"/>
                        </a:rPr>
                        <a:t>#SSGs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Sales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HPE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LPE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Pot Ret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63136573"/>
                  </a:ext>
                </a:extLst>
              </a:tr>
              <a:tr h="274453">
                <a:tc>
                  <a:txBody>
                    <a:bodyPr/>
                    <a:lstStyle/>
                    <a:p>
                      <a:pPr algn="l" fontAlgn="b"/>
                      <a:r>
                        <a:rPr lang="en-US" sz="1200" b="0" i="0" u="none" strike="noStrike">
                          <a:solidFill>
                            <a:srgbClr val="000000"/>
                          </a:solidFill>
                          <a:effectLst/>
                          <a:latin typeface="Calibri" panose="020F0502020204030204" pitchFamily="34" charset="0"/>
                        </a:rPr>
                        <a:t>KNSL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    385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19.0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15.0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33.00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  1,058.40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21.00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342.00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dirty="0">
                          <a:solidFill>
                            <a:srgbClr val="000000"/>
                          </a:solidFill>
                          <a:effectLst/>
                          <a:latin typeface="Calibri" panose="020F0502020204030204" pitchFamily="34" charset="0"/>
                        </a:rPr>
                        <a:t>      17.6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84898893"/>
                  </a:ext>
                </a:extLst>
              </a:tr>
            </a:tbl>
          </a:graphicData>
        </a:graphic>
      </p:graphicFrame>
      <p:graphicFrame>
        <p:nvGraphicFramePr>
          <p:cNvPr id="10" name="Table 9">
            <a:extLst>
              <a:ext uri="{FF2B5EF4-FFF2-40B4-BE49-F238E27FC236}">
                <a16:creationId xmlns:a16="http://schemas.microsoft.com/office/drawing/2014/main" id="{90263A08-7B47-4643-F8C0-71B5A14F95CE}"/>
              </a:ext>
            </a:extLst>
          </p:cNvPr>
          <p:cNvGraphicFramePr>
            <a:graphicFrameLocks noGrp="1"/>
          </p:cNvGraphicFramePr>
          <p:nvPr>
            <p:extLst>
              <p:ext uri="{D42A27DB-BD31-4B8C-83A1-F6EECF244321}">
                <p14:modId xmlns:p14="http://schemas.microsoft.com/office/powerpoint/2010/main" val="316960339"/>
              </p:ext>
            </p:extLst>
          </p:nvPr>
        </p:nvGraphicFramePr>
        <p:xfrm>
          <a:off x="1371600" y="3619500"/>
          <a:ext cx="9753599" cy="914400"/>
        </p:xfrm>
        <a:graphic>
          <a:graphicData uri="http://schemas.openxmlformats.org/drawingml/2006/table">
            <a:tbl>
              <a:tblPr>
                <a:tableStyleId>{5C22544A-7EE6-4342-B048-85BDC9FD1C3A}</a:tableStyleId>
              </a:tblPr>
              <a:tblGrid>
                <a:gridCol w="1213135">
                  <a:extLst>
                    <a:ext uri="{9D8B030D-6E8A-4147-A177-3AD203B41FA5}">
                      <a16:colId xmlns:a16="http://schemas.microsoft.com/office/drawing/2014/main" val="229515288"/>
                    </a:ext>
                  </a:extLst>
                </a:gridCol>
                <a:gridCol w="1035208">
                  <a:extLst>
                    <a:ext uri="{9D8B030D-6E8A-4147-A177-3AD203B41FA5}">
                      <a16:colId xmlns:a16="http://schemas.microsoft.com/office/drawing/2014/main" val="2695237936"/>
                    </a:ext>
                  </a:extLst>
                </a:gridCol>
                <a:gridCol w="1035208">
                  <a:extLst>
                    <a:ext uri="{9D8B030D-6E8A-4147-A177-3AD203B41FA5}">
                      <a16:colId xmlns:a16="http://schemas.microsoft.com/office/drawing/2014/main" val="3776579399"/>
                    </a:ext>
                  </a:extLst>
                </a:gridCol>
                <a:gridCol w="1035208">
                  <a:extLst>
                    <a:ext uri="{9D8B030D-6E8A-4147-A177-3AD203B41FA5}">
                      <a16:colId xmlns:a16="http://schemas.microsoft.com/office/drawing/2014/main" val="4167050075"/>
                    </a:ext>
                  </a:extLst>
                </a:gridCol>
                <a:gridCol w="1035208">
                  <a:extLst>
                    <a:ext uri="{9D8B030D-6E8A-4147-A177-3AD203B41FA5}">
                      <a16:colId xmlns:a16="http://schemas.microsoft.com/office/drawing/2014/main" val="2442305700"/>
                    </a:ext>
                  </a:extLst>
                </a:gridCol>
                <a:gridCol w="1229308">
                  <a:extLst>
                    <a:ext uri="{9D8B030D-6E8A-4147-A177-3AD203B41FA5}">
                      <a16:colId xmlns:a16="http://schemas.microsoft.com/office/drawing/2014/main" val="887602684"/>
                    </a:ext>
                  </a:extLst>
                </a:gridCol>
                <a:gridCol w="1196959">
                  <a:extLst>
                    <a:ext uri="{9D8B030D-6E8A-4147-A177-3AD203B41FA5}">
                      <a16:colId xmlns:a16="http://schemas.microsoft.com/office/drawing/2014/main" val="642072982"/>
                    </a:ext>
                  </a:extLst>
                </a:gridCol>
                <a:gridCol w="1035208">
                  <a:extLst>
                    <a:ext uri="{9D8B030D-6E8A-4147-A177-3AD203B41FA5}">
                      <a16:colId xmlns:a16="http://schemas.microsoft.com/office/drawing/2014/main" val="2917755854"/>
                    </a:ext>
                  </a:extLst>
                </a:gridCol>
                <a:gridCol w="938157">
                  <a:extLst>
                    <a:ext uri="{9D8B030D-6E8A-4147-A177-3AD203B41FA5}">
                      <a16:colId xmlns:a16="http://schemas.microsoft.com/office/drawing/2014/main" val="3074513999"/>
                    </a:ext>
                  </a:extLst>
                </a:gridCol>
              </a:tblGrid>
              <a:tr h="223284">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gridSpan="8">
                  <a:txBody>
                    <a:bodyPr/>
                    <a:lstStyle/>
                    <a:p>
                      <a:pPr algn="ctr" fontAlgn="b"/>
                      <a:r>
                        <a:rPr lang="en-US" sz="1200" u="none" strike="noStrike" dirty="0">
                          <a:effectLst/>
                        </a:rPr>
                        <a:t>PREPARE MY SSG</a:t>
                      </a:r>
                      <a:endParaRPr lang="en-US" sz="12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9297686"/>
                  </a:ext>
                </a:extLst>
              </a:tr>
              <a:tr h="233916">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gridSpan="8">
                  <a:txBody>
                    <a:bodyPr/>
                    <a:lstStyle/>
                    <a:p>
                      <a:pPr algn="ctr" fontAlgn="b"/>
                      <a:r>
                        <a:rPr lang="en-US" sz="1200" u="none" strike="noStrike">
                          <a:effectLst/>
                        </a:rPr>
                        <a:t>My SSG Judgments</a:t>
                      </a:r>
                      <a:endParaRPr lang="en-US" sz="12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3439840"/>
                  </a:ext>
                </a:extLst>
              </a:tr>
              <a:tr h="233916">
                <a:tc>
                  <a:txBody>
                    <a:bodyPr/>
                    <a:lstStyle/>
                    <a:p>
                      <a:pPr algn="l" fontAlgn="b"/>
                      <a:r>
                        <a:rPr lang="en-US" sz="1200" u="none" strike="noStrike">
                          <a:effectLst/>
                        </a:rPr>
                        <a:t>Stock</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Sales</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EPS</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HPE</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H$</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L$</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CAR</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U/D Ratio</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Zone</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7325347"/>
                  </a:ext>
                </a:extLst>
              </a:tr>
              <a:tr h="223284">
                <a:tc>
                  <a:txBody>
                    <a:bodyPr/>
                    <a:lstStyle/>
                    <a:p>
                      <a:pPr algn="l" fontAlgn="b"/>
                      <a:r>
                        <a:rPr lang="en-US" sz="1200" u="none" strike="noStrike" dirty="0">
                          <a:effectLst/>
                        </a:rPr>
                        <a:t>KNSL</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4747059"/>
                  </a:ext>
                </a:extLst>
              </a:tr>
            </a:tbl>
          </a:graphicData>
        </a:graphic>
      </p:graphicFrame>
      <p:sp>
        <p:nvSpPr>
          <p:cNvPr id="15" name="Rectangle 14">
            <a:extLst>
              <a:ext uri="{FF2B5EF4-FFF2-40B4-BE49-F238E27FC236}">
                <a16:creationId xmlns:a16="http://schemas.microsoft.com/office/drawing/2014/main" id="{C8AE2FCB-8D1A-3C79-7EF0-024E1556A065}"/>
              </a:ext>
            </a:extLst>
          </p:cNvPr>
          <p:cNvSpPr/>
          <p:nvPr/>
        </p:nvSpPr>
        <p:spPr>
          <a:xfrm>
            <a:off x="4110186" y="5211040"/>
            <a:ext cx="1681014" cy="11239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76D0C6E-9A33-8AFD-2676-663B5A36EE6E}"/>
              </a:ext>
            </a:extLst>
          </p:cNvPr>
          <p:cNvSpPr/>
          <p:nvPr/>
        </p:nvSpPr>
        <p:spPr>
          <a:xfrm>
            <a:off x="2459182" y="3514725"/>
            <a:ext cx="2341419" cy="11239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7E7DBC-35E8-8427-660C-BE85394018ED}"/>
              </a:ext>
            </a:extLst>
          </p:cNvPr>
          <p:cNvSpPr/>
          <p:nvPr/>
        </p:nvSpPr>
        <p:spPr>
          <a:xfrm>
            <a:off x="9065497" y="1828800"/>
            <a:ext cx="1526303" cy="1447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58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5B57-C457-74AC-9BCF-CA8779F116DA}"/>
              </a:ext>
            </a:extLst>
          </p:cNvPr>
          <p:cNvSpPr>
            <a:spLocks noGrp="1"/>
          </p:cNvSpPr>
          <p:nvPr>
            <p:ph type="title"/>
          </p:nvPr>
        </p:nvSpPr>
        <p:spPr/>
        <p:txBody>
          <a:bodyPr/>
          <a:lstStyle/>
          <a:p>
            <a:r>
              <a:rPr lang="en-US" dirty="0"/>
              <a:t>North Florida Chapter Events</a:t>
            </a:r>
          </a:p>
        </p:txBody>
      </p:sp>
      <p:sp>
        <p:nvSpPr>
          <p:cNvPr id="3" name="Content Placeholder 2">
            <a:extLst>
              <a:ext uri="{FF2B5EF4-FFF2-40B4-BE49-F238E27FC236}">
                <a16:creationId xmlns:a16="http://schemas.microsoft.com/office/drawing/2014/main" id="{9A58717F-D0E4-F597-543D-FDA4902ECC44}"/>
              </a:ext>
            </a:extLst>
          </p:cNvPr>
          <p:cNvSpPr>
            <a:spLocks noGrp="1"/>
          </p:cNvSpPr>
          <p:nvPr>
            <p:ph idx="1"/>
          </p:nvPr>
        </p:nvSpPr>
        <p:spPr/>
        <p:txBody>
          <a:bodyPr>
            <a:normAutofit fontScale="92500" lnSpcReduction="10000"/>
          </a:bodyPr>
          <a:lstStyle/>
          <a:p>
            <a:r>
              <a:rPr lang="en-US" dirty="0"/>
              <a:t>Tuesday Training Workshop: Back to Basics for the Stock Selection Guide (SSG)</a:t>
            </a:r>
          </a:p>
          <a:p>
            <a:pPr lvl="2"/>
            <a:r>
              <a:rPr lang="en-US" dirty="0"/>
              <a:t>Part 1 - Analyze Growth and Quality (January 7)</a:t>
            </a:r>
          </a:p>
          <a:p>
            <a:pPr lvl="2"/>
            <a:r>
              <a:rPr lang="en-US" dirty="0"/>
              <a:t>Part 2 - Valuation and Return (February)</a:t>
            </a:r>
          </a:p>
          <a:p>
            <a:pPr lvl="2"/>
            <a:r>
              <a:rPr lang="en-US" dirty="0"/>
              <a:t>Part 3 - Five Judgments (March)</a:t>
            </a:r>
          </a:p>
          <a:p>
            <a:pPr marL="0" marR="0">
              <a:lnSpc>
                <a:spcPct val="107000"/>
              </a:lnSpc>
              <a:spcAft>
                <a:spcPts val="800"/>
              </a:spcAft>
            </a:pPr>
            <a:r>
              <a:rPr lang="en-US" dirty="0"/>
              <a:t>Virtual Education Fair – Saturday, April 5</a:t>
            </a:r>
            <a:r>
              <a:rPr lang="en-US" baseline="30000" dirty="0"/>
              <a:t>th</a:t>
            </a:r>
            <a:r>
              <a:rPr lang="en-US" dirty="0"/>
              <a:t> at 10AM</a:t>
            </a:r>
          </a:p>
          <a:p>
            <a:pPr marL="0" marR="0">
              <a:lnSpc>
                <a:spcPct val="107000"/>
              </a:lnSpc>
              <a:spcAft>
                <a:spcPts val="800"/>
              </a:spcAft>
            </a:pPr>
            <a:r>
              <a:rPr lang="en-US" sz="18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Find Great Stocks</a:t>
            </a:r>
            <a:r>
              <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 join Dan Harter and Robin Ware as they navigate the </a:t>
            </a:r>
            <a:r>
              <a:rPr lang="en-US" sz="1800" kern="100" dirty="0" err="1">
                <a:solidFill>
                  <a:srgbClr val="000000"/>
                </a:solidFill>
                <a:effectLst/>
                <a:latin typeface="Arial" panose="020B0604020202020204" pitchFamily="34" charset="0"/>
                <a:ea typeface="Aptos" panose="020B0004020202020204" pitchFamily="34" charset="0"/>
                <a:cs typeface="Times New Roman" panose="02020603050405020304" pitchFamily="18" charset="0"/>
              </a:rPr>
              <a:t>BetterInvesting</a:t>
            </a:r>
            <a:r>
              <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 </a:t>
            </a:r>
            <a:r>
              <a:rPr lang="en-US" sz="1800" kern="100" dirty="0" err="1">
                <a:solidFill>
                  <a:srgbClr val="000000"/>
                </a:solidFill>
                <a:effectLst/>
                <a:latin typeface="Arial" panose="020B0604020202020204" pitchFamily="34" charset="0"/>
                <a:ea typeface="Aptos" panose="020B0004020202020204" pitchFamily="34" charset="0"/>
                <a:cs typeface="Times New Roman" panose="02020603050405020304" pitchFamily="18" charset="0"/>
              </a:rPr>
              <a:t>SSGPlus</a:t>
            </a:r>
            <a:r>
              <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and a variety of other tools to find great stocks.  Have your pen and paper ready to jot down the tickers because we will use these tickers for the 1-Minute Stock Selectio</a:t>
            </a:r>
            <a:r>
              <a:rPr lang="en-US" sz="18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n Guide presentation.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1-Minute Stock Selection Guide - </a:t>
            </a:r>
            <a:r>
              <a:rPr lang="en-US" sz="1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In session 2, Dan and Robin will prepare the 1-minute SSG which will allow you to quickly review these stocks and determine if they are worthy of further analysis, consideration and your hard earned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5DB1BB8-D77D-0EB2-B30F-FD5B4622EED8}"/>
              </a:ext>
            </a:extLst>
          </p:cNvPr>
          <p:cNvSpPr>
            <a:spLocks noGrp="1"/>
          </p:cNvSpPr>
          <p:nvPr>
            <p:ph type="sldNum" sz="quarter" idx="12"/>
          </p:nvPr>
        </p:nvSpPr>
        <p:spPr/>
        <p:txBody>
          <a:bodyPr/>
          <a:lstStyle/>
          <a:p>
            <a:fld id="{B7C7DEAE-B1FF-4F0D-9790-23B38FF51CAA}" type="slidenum">
              <a:rPr lang="en-US" smtClean="0"/>
              <a:pPr/>
              <a:t>12</a:t>
            </a:fld>
            <a:endParaRPr lang="en-US" dirty="0"/>
          </a:p>
        </p:txBody>
      </p:sp>
    </p:spTree>
    <p:extLst>
      <p:ext uri="{BB962C8B-B14F-4D97-AF65-F5344CB8AC3E}">
        <p14:creationId xmlns:p14="http://schemas.microsoft.com/office/powerpoint/2010/main" val="1631570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024A-4B37-9B4C-8514-A6DBB9D8BB9B}"/>
              </a:ext>
            </a:extLst>
          </p:cNvPr>
          <p:cNvSpPr>
            <a:spLocks noGrp="1"/>
          </p:cNvSpPr>
          <p:nvPr>
            <p:ph type="title"/>
          </p:nvPr>
        </p:nvSpPr>
        <p:spPr>
          <a:xfrm>
            <a:off x="736600" y="1067066"/>
            <a:ext cx="10972800" cy="990600"/>
          </a:xfrm>
        </p:spPr>
        <p:txBody>
          <a:bodyPr/>
          <a:lstStyle/>
          <a:p>
            <a:r>
              <a:rPr lang="en-US" dirty="0"/>
              <a:t>Questions? </a:t>
            </a:r>
          </a:p>
        </p:txBody>
      </p:sp>
      <p:sp>
        <p:nvSpPr>
          <p:cNvPr id="3" name="Subtitle 2">
            <a:extLst>
              <a:ext uri="{FF2B5EF4-FFF2-40B4-BE49-F238E27FC236}">
                <a16:creationId xmlns:a16="http://schemas.microsoft.com/office/drawing/2014/main" id="{C6CB970C-EB05-5048-AC94-28E56149CCF5}"/>
              </a:ext>
            </a:extLst>
          </p:cNvPr>
          <p:cNvSpPr>
            <a:spLocks noGrp="1"/>
          </p:cNvSpPr>
          <p:nvPr>
            <p:ph type="subTitle" idx="1"/>
          </p:nvPr>
        </p:nvSpPr>
        <p:spPr>
          <a:xfrm>
            <a:off x="0" y="2100044"/>
            <a:ext cx="12192000" cy="2014756"/>
          </a:xfrm>
        </p:spPr>
        <p:txBody>
          <a:bodyPr>
            <a:normAutofit/>
          </a:bodyPr>
          <a:lstStyle/>
          <a:p>
            <a:r>
              <a:rPr lang="en-US" dirty="0"/>
              <a:t>Robin Ware | </a:t>
            </a:r>
            <a:r>
              <a:rPr lang="en-US" dirty="0">
                <a:hlinkClick r:id="rId3"/>
              </a:rPr>
              <a:t>rwfincon@gmail.com</a:t>
            </a:r>
            <a:endParaRPr lang="en-US" dirty="0"/>
          </a:p>
        </p:txBody>
      </p:sp>
      <p:sp>
        <p:nvSpPr>
          <p:cNvPr id="4" name="Text Placeholder 3">
            <a:extLst>
              <a:ext uri="{FF2B5EF4-FFF2-40B4-BE49-F238E27FC236}">
                <a16:creationId xmlns:a16="http://schemas.microsoft.com/office/drawing/2014/main" id="{51C1D97B-1EFD-AC43-8F08-3CBF0F5B6400}"/>
              </a:ext>
            </a:extLst>
          </p:cNvPr>
          <p:cNvSpPr>
            <a:spLocks noGrp="1"/>
          </p:cNvSpPr>
          <p:nvPr>
            <p:ph type="body" sz="quarter" idx="10"/>
          </p:nvPr>
        </p:nvSpPr>
        <p:spPr>
          <a:xfrm>
            <a:off x="0" y="6248400"/>
            <a:ext cx="12192000" cy="457200"/>
          </a:xfrm>
        </p:spPr>
        <p:txBody>
          <a:bodyPr>
            <a:normAutofit fontScale="85000" lnSpcReduction="20000"/>
          </a:bodyPr>
          <a:lstStyle/>
          <a:p>
            <a:r>
              <a:rPr lang="en-US" dirty="0"/>
              <a:t>www.BetterInvesting.org</a:t>
            </a:r>
            <a:r>
              <a:rPr lang="en-US"/>
              <a:t>/Contact-us</a:t>
            </a:r>
            <a:endParaRPr lang="en-US" dirty="0"/>
          </a:p>
        </p:txBody>
      </p:sp>
      <p:sp>
        <p:nvSpPr>
          <p:cNvPr id="5" name="Slide Number Placeholder 4">
            <a:extLst>
              <a:ext uri="{FF2B5EF4-FFF2-40B4-BE49-F238E27FC236}">
                <a16:creationId xmlns:a16="http://schemas.microsoft.com/office/drawing/2014/main" id="{E3ED16D8-3783-41A5-A277-8133BF5B552C}"/>
              </a:ext>
            </a:extLst>
          </p:cNvPr>
          <p:cNvSpPr>
            <a:spLocks noGrp="1"/>
          </p:cNvSpPr>
          <p:nvPr>
            <p:ph type="sldNum" sz="quarter" idx="12"/>
          </p:nvPr>
        </p:nvSpPr>
        <p:spPr>
          <a:xfrm>
            <a:off x="11301990" y="2"/>
            <a:ext cx="740664" cy="457200"/>
          </a:xfrm>
        </p:spPr>
        <p:txBody>
          <a:bodyPr/>
          <a:lstStyle/>
          <a:p>
            <a:fld id="{B7C7DEAE-B1FF-4F0D-9790-23B38FF51CAA}" type="slidenum">
              <a:rPr lang="en-US" smtClean="0"/>
              <a:pPr/>
              <a:t>13</a:t>
            </a:fld>
            <a:endParaRPr lang="en-US" dirty="0"/>
          </a:p>
        </p:txBody>
      </p:sp>
    </p:spTree>
    <p:extLst>
      <p:ext uri="{BB962C8B-B14F-4D97-AF65-F5344CB8AC3E}">
        <p14:creationId xmlns:p14="http://schemas.microsoft.com/office/powerpoint/2010/main" val="58683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44FD-9190-DF28-52F7-C051FD20BE8E}"/>
              </a:ext>
            </a:extLst>
          </p:cNvPr>
          <p:cNvSpPr>
            <a:spLocks noGrp="1"/>
          </p:cNvSpPr>
          <p:nvPr>
            <p:ph type="title"/>
          </p:nvPr>
        </p:nvSpPr>
        <p:spPr>
          <a:xfrm>
            <a:off x="609600" y="533400"/>
            <a:ext cx="10972800" cy="914400"/>
          </a:xfrm>
        </p:spPr>
        <p:txBody>
          <a:bodyPr/>
          <a:lstStyle/>
          <a:p>
            <a:pPr algn="ctr"/>
            <a:r>
              <a:rPr lang="en-US" sz="4000" dirty="0"/>
              <a:t>NJ Chapter’s 2025 First Cut Challenge</a:t>
            </a:r>
          </a:p>
        </p:txBody>
      </p:sp>
      <p:sp>
        <p:nvSpPr>
          <p:cNvPr id="3" name="Slide Number Placeholder 2">
            <a:extLst>
              <a:ext uri="{FF2B5EF4-FFF2-40B4-BE49-F238E27FC236}">
                <a16:creationId xmlns:a16="http://schemas.microsoft.com/office/drawing/2014/main" id="{4BDA6491-694D-79D2-5A4C-59155EEABCB6}"/>
              </a:ext>
            </a:extLst>
          </p:cNvPr>
          <p:cNvSpPr>
            <a:spLocks noGrp="1"/>
          </p:cNvSpPr>
          <p:nvPr>
            <p:ph type="sldNum" sz="quarter" idx="12"/>
          </p:nvPr>
        </p:nvSpPr>
        <p:spPr/>
        <p:txBody>
          <a:bodyPr/>
          <a:lstStyle/>
          <a:p>
            <a:fld id="{B7C7DEAE-B1FF-4F0D-9790-23B38FF51CAA}" type="slidenum">
              <a:rPr lang="en-US" smtClean="0"/>
              <a:pPr/>
              <a:t>14</a:t>
            </a:fld>
            <a:endParaRPr lang="en-US" dirty="0"/>
          </a:p>
        </p:txBody>
      </p:sp>
      <p:sp>
        <p:nvSpPr>
          <p:cNvPr id="5" name="TextBox 4">
            <a:extLst>
              <a:ext uri="{FF2B5EF4-FFF2-40B4-BE49-F238E27FC236}">
                <a16:creationId xmlns:a16="http://schemas.microsoft.com/office/drawing/2014/main" id="{06FCC97C-116E-D727-EB15-85CF00A01B7B}"/>
              </a:ext>
            </a:extLst>
          </p:cNvPr>
          <p:cNvSpPr txBox="1"/>
          <p:nvPr/>
        </p:nvSpPr>
        <p:spPr>
          <a:xfrm>
            <a:off x="1447800" y="1676400"/>
            <a:ext cx="9144000" cy="3864135"/>
          </a:xfrm>
          <a:prstGeom prst="rect">
            <a:avLst/>
          </a:prstGeom>
          <a:noFill/>
        </p:spPr>
        <p:txBody>
          <a:bodyPr wrap="square" rtlCol="0">
            <a:spAutoFit/>
          </a:bodyPr>
          <a:lstStyle/>
          <a:p>
            <a:pPr marL="0" marR="0" algn="ctr">
              <a:lnSpc>
                <a:spcPct val="115000"/>
              </a:lnSpc>
              <a:spcBef>
                <a:spcPts val="1400"/>
              </a:spcBef>
              <a:spcAft>
                <a:spcPts val="1400"/>
              </a:spcAft>
            </a:pPr>
            <a:r>
              <a:rPr lang="en-US" sz="2200" b="1" dirty="0">
                <a:solidFill>
                  <a:schemeClr val="tx1">
                    <a:lumMod val="50000"/>
                  </a:schemeClr>
                </a:solidFill>
                <a:effectLst/>
                <a:latin typeface="Calibri" panose="020F0502020204030204" pitchFamily="34" charset="0"/>
                <a:ea typeface="Times New Roman" panose="02020603050405020304" pitchFamily="18" charset="0"/>
                <a:cs typeface="Aptos" panose="020B0004020202020204" pitchFamily="34" charset="0"/>
              </a:rPr>
              <a:t>TO PARTICIPATE:</a:t>
            </a:r>
            <a:endParaRPr lang="en-US" sz="2200" dirty="0">
              <a:solidFill>
                <a:schemeClr val="tx1">
                  <a:lumMod val="50000"/>
                </a:schemeClr>
              </a:solidFill>
              <a:effectLst/>
              <a:latin typeface="Calibri" panose="020F0502020204030204" pitchFamily="34" charset="0"/>
              <a:ea typeface="Aptos" panose="020B0004020202020204" pitchFamily="34" charset="0"/>
              <a:cs typeface="Aptos" panose="020B0004020202020204" pitchFamily="34" charset="0"/>
            </a:endParaRPr>
          </a:p>
          <a:p>
            <a:pPr marL="342900" marR="0" lvl="0" indent="-342900">
              <a:lnSpc>
                <a:spcPct val="115000"/>
              </a:lnSpc>
              <a:spcBef>
                <a:spcPts val="1400"/>
              </a:spcBef>
              <a:spcAft>
                <a:spcPts val="800"/>
              </a:spcAft>
              <a:buSzPts val="1000"/>
              <a:buFont typeface="Arial" panose="020B0604020202020204" pitchFamily="34" charset="0"/>
              <a:buChar char="●"/>
            </a:pPr>
            <a:r>
              <a:rPr lang="en-US" sz="2200" dirty="0">
                <a:solidFill>
                  <a:schemeClr val="tx1">
                    <a:lumMod val="50000"/>
                  </a:schemeClr>
                </a:solidFill>
                <a:effectLst/>
                <a:latin typeface="Calibri" panose="020F0502020204030204" pitchFamily="34" charset="0"/>
                <a:ea typeface="Times New Roman" panose="02020603050405020304" pitchFamily="18" charset="0"/>
                <a:cs typeface="Noto Sans Symbols"/>
              </a:rPr>
              <a:t>Download the First Cut Stock Study Report Template from the BI website</a:t>
            </a:r>
            <a:endParaRPr lang="en-US" sz="2200" dirty="0">
              <a:solidFill>
                <a:schemeClr val="tx1">
                  <a:lumMod val="50000"/>
                </a:schemeClr>
              </a:solidFill>
              <a:effectLst/>
              <a:latin typeface="Calibri" panose="020F0502020204030204" pitchFamily="34" charset="0"/>
              <a:ea typeface="Noto Sans Symbols"/>
              <a:cs typeface="Noto Sans Symbols"/>
            </a:endParaRPr>
          </a:p>
          <a:p>
            <a:pPr marL="342900" marR="0" lvl="0" indent="-342900">
              <a:lnSpc>
                <a:spcPct val="115000"/>
              </a:lnSpc>
              <a:spcAft>
                <a:spcPts val="800"/>
              </a:spcAft>
              <a:buSzPts val="1000"/>
              <a:buFont typeface="Arial" panose="020B0604020202020204" pitchFamily="34" charset="0"/>
              <a:buChar char="●"/>
            </a:pPr>
            <a:r>
              <a:rPr lang="en-US" sz="2200" dirty="0">
                <a:solidFill>
                  <a:schemeClr val="tx1">
                    <a:lumMod val="50000"/>
                  </a:schemeClr>
                </a:solidFill>
                <a:effectLst/>
                <a:latin typeface="Calibri" panose="020F0502020204030204" pitchFamily="34" charset="0"/>
                <a:ea typeface="Times New Roman" panose="02020603050405020304" pitchFamily="18" charset="0"/>
                <a:cs typeface="Noto Sans Symbols"/>
              </a:rPr>
              <a:t>Complete and save as directed on the form. Submit your completed form as a Word doc and the SSG in PDF format to </a:t>
            </a:r>
            <a:r>
              <a:rPr lang="en-US" sz="2200" dirty="0" err="1">
                <a:solidFill>
                  <a:schemeClr val="tx1">
                    <a:lumMod val="50000"/>
                  </a:schemeClr>
                </a:solidFill>
                <a:effectLst/>
                <a:latin typeface="Calibri" panose="020F0502020204030204" pitchFamily="34" charset="0"/>
                <a:ea typeface="Times New Roman" panose="02020603050405020304" pitchFamily="18" charset="0"/>
                <a:cs typeface="Noto Sans Symbols"/>
              </a:rPr>
              <a:t>FirstCut@betterinvesting.net</a:t>
            </a:r>
            <a:endParaRPr lang="en-US" sz="2200" dirty="0">
              <a:solidFill>
                <a:schemeClr val="tx1">
                  <a:lumMod val="50000"/>
                </a:schemeClr>
              </a:solidFill>
              <a:effectLst/>
              <a:latin typeface="Calibri" panose="020F0502020204030204" pitchFamily="34" charset="0"/>
              <a:ea typeface="Noto Sans Symbols"/>
              <a:cs typeface="Noto Sans Symbols"/>
            </a:endParaRPr>
          </a:p>
          <a:p>
            <a:pPr marL="342900" marR="0" lvl="0" indent="-342900">
              <a:lnSpc>
                <a:spcPct val="115000"/>
              </a:lnSpc>
              <a:spcAft>
                <a:spcPts val="800"/>
              </a:spcAft>
              <a:buSzPts val="1000"/>
              <a:buFont typeface="Arial" panose="020B0604020202020204" pitchFamily="34" charset="0"/>
              <a:buChar char="●"/>
            </a:pPr>
            <a:r>
              <a:rPr lang="en-US" sz="2200" dirty="0">
                <a:solidFill>
                  <a:schemeClr val="tx1">
                    <a:lumMod val="50000"/>
                  </a:schemeClr>
                </a:solidFill>
                <a:effectLst/>
                <a:latin typeface="Calibri" panose="020F0502020204030204" pitchFamily="34" charset="0"/>
                <a:ea typeface="Times New Roman" panose="02020603050405020304" pitchFamily="18" charset="0"/>
                <a:cs typeface="Noto Sans Symbols"/>
              </a:rPr>
              <a:t>Clubs or individuals can submit a First Cut, although if the First Cut is submitted by a club, only one prize will be awarded</a:t>
            </a:r>
            <a:endParaRPr lang="en-US" sz="2200" dirty="0">
              <a:solidFill>
                <a:schemeClr val="tx1">
                  <a:lumMod val="50000"/>
                </a:schemeClr>
              </a:solidFill>
              <a:effectLst/>
              <a:latin typeface="Calibri" panose="020F0502020204030204" pitchFamily="34" charset="0"/>
              <a:ea typeface="Noto Sans Symbols"/>
              <a:cs typeface="Noto Sans Symbols"/>
            </a:endParaRPr>
          </a:p>
          <a:p>
            <a:pPr marL="342900" marR="0" lvl="0" indent="-342900">
              <a:lnSpc>
                <a:spcPct val="115000"/>
              </a:lnSpc>
              <a:spcAft>
                <a:spcPts val="800"/>
              </a:spcAft>
              <a:buSzPts val="1000"/>
              <a:buFont typeface="Arial" panose="020B0604020202020204" pitchFamily="34" charset="0"/>
              <a:buChar char="●"/>
            </a:pPr>
            <a:r>
              <a:rPr lang="en-US" sz="2200" dirty="0">
                <a:solidFill>
                  <a:schemeClr val="tx1">
                    <a:lumMod val="50000"/>
                  </a:schemeClr>
                </a:solidFill>
                <a:effectLst/>
                <a:latin typeface="Calibri" panose="020F0502020204030204" pitchFamily="34" charset="0"/>
                <a:ea typeface="Times New Roman" panose="02020603050405020304" pitchFamily="18" charset="0"/>
                <a:cs typeface="Noto Sans Symbols"/>
              </a:rPr>
              <a:t>First Cuts must be published on the BI website to be counted</a:t>
            </a:r>
            <a:endParaRPr lang="en-US" sz="2200" dirty="0">
              <a:solidFill>
                <a:schemeClr val="tx1">
                  <a:lumMod val="50000"/>
                </a:schemeClr>
              </a:solidFill>
              <a:effectLst/>
              <a:latin typeface="Calibri" panose="020F0502020204030204" pitchFamily="34" charset="0"/>
              <a:ea typeface="Noto Sans Symbols"/>
              <a:cs typeface="Noto Sans Symbols"/>
            </a:endParaRPr>
          </a:p>
          <a:p>
            <a:endParaRPr lang="en-US" dirty="0"/>
          </a:p>
        </p:txBody>
      </p:sp>
    </p:spTree>
    <p:extLst>
      <p:ext uri="{BB962C8B-B14F-4D97-AF65-F5344CB8AC3E}">
        <p14:creationId xmlns:p14="http://schemas.microsoft.com/office/powerpoint/2010/main" val="164535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87919-63D4-2845-99A3-1E891C449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9CB24-2003-E038-B813-5E6B79B43E38}"/>
              </a:ext>
            </a:extLst>
          </p:cNvPr>
          <p:cNvSpPr>
            <a:spLocks noGrp="1"/>
          </p:cNvSpPr>
          <p:nvPr>
            <p:ph type="title"/>
          </p:nvPr>
        </p:nvSpPr>
        <p:spPr>
          <a:xfrm>
            <a:off x="609600" y="533400"/>
            <a:ext cx="10972800" cy="914400"/>
          </a:xfrm>
        </p:spPr>
        <p:txBody>
          <a:bodyPr/>
          <a:lstStyle/>
          <a:p>
            <a:pPr algn="ctr"/>
            <a:r>
              <a:rPr lang="en-US" sz="4000" dirty="0"/>
              <a:t>NJ Chapter’s 2025 First Cut Challenge</a:t>
            </a:r>
          </a:p>
        </p:txBody>
      </p:sp>
      <p:sp>
        <p:nvSpPr>
          <p:cNvPr id="3" name="Slide Number Placeholder 2">
            <a:extLst>
              <a:ext uri="{FF2B5EF4-FFF2-40B4-BE49-F238E27FC236}">
                <a16:creationId xmlns:a16="http://schemas.microsoft.com/office/drawing/2014/main" id="{2AAE45C3-9137-7C1F-A46F-12303BDE2CAD}"/>
              </a:ext>
            </a:extLst>
          </p:cNvPr>
          <p:cNvSpPr>
            <a:spLocks noGrp="1"/>
          </p:cNvSpPr>
          <p:nvPr>
            <p:ph type="sldNum" sz="quarter" idx="12"/>
          </p:nvPr>
        </p:nvSpPr>
        <p:spPr/>
        <p:txBody>
          <a:bodyPr/>
          <a:lstStyle/>
          <a:p>
            <a:fld id="{B7C7DEAE-B1FF-4F0D-9790-23B38FF51CAA}" type="slidenum">
              <a:rPr lang="en-US" smtClean="0"/>
              <a:pPr/>
              <a:t>15</a:t>
            </a:fld>
            <a:endParaRPr lang="en-US" dirty="0"/>
          </a:p>
        </p:txBody>
      </p:sp>
      <p:sp>
        <p:nvSpPr>
          <p:cNvPr id="5" name="TextBox 4">
            <a:extLst>
              <a:ext uri="{FF2B5EF4-FFF2-40B4-BE49-F238E27FC236}">
                <a16:creationId xmlns:a16="http://schemas.microsoft.com/office/drawing/2014/main" id="{4980A6D1-F664-B780-1F84-535E27B31CE3}"/>
              </a:ext>
            </a:extLst>
          </p:cNvPr>
          <p:cNvSpPr txBox="1"/>
          <p:nvPr/>
        </p:nvSpPr>
        <p:spPr>
          <a:xfrm>
            <a:off x="1447800" y="1524000"/>
            <a:ext cx="9144000" cy="5057795"/>
          </a:xfrm>
          <a:prstGeom prst="rect">
            <a:avLst/>
          </a:prstGeom>
          <a:noFill/>
        </p:spPr>
        <p:txBody>
          <a:bodyPr wrap="square" rtlCol="0">
            <a:spAutoFit/>
          </a:bodyPr>
          <a:lstStyle/>
          <a:p>
            <a:pPr marL="1143000" marR="0" lvl="2" indent="-228600">
              <a:lnSpc>
                <a:spcPct val="115000"/>
              </a:lnSpc>
              <a:spcAft>
                <a:spcPts val="800"/>
              </a:spcAft>
              <a:buSzPts val="1000"/>
              <a:buFont typeface="Arial" panose="020B0604020202020204" pitchFamily="34" charset="0"/>
              <a:buChar char="▪"/>
            </a:pPr>
            <a:r>
              <a:rPr lang="en-US" sz="2200" dirty="0">
                <a:solidFill>
                  <a:srgbClr val="212121"/>
                </a:solidFill>
                <a:effectLst/>
                <a:latin typeface="Calibri" panose="020F0502020204030204" pitchFamily="34" charset="0"/>
                <a:ea typeface="Times New Roman" panose="02020603050405020304" pitchFamily="18" charset="0"/>
                <a:cs typeface="Noto Sans Symbols"/>
              </a:rPr>
              <a:t>Prizes will be awarded to the top six clubs or individuals who submit and have published the most First Cut Reports</a:t>
            </a:r>
            <a:endParaRPr lang="en-US" sz="2200" dirty="0">
              <a:solidFill>
                <a:srgbClr val="212121"/>
              </a:solidFill>
              <a:effectLst/>
              <a:latin typeface="Calibri" panose="020F0502020204030204" pitchFamily="34" charset="0"/>
              <a:ea typeface="Noto Sans Symbols"/>
              <a:cs typeface="Noto Sans Symbols"/>
            </a:endParaRPr>
          </a:p>
          <a:p>
            <a:pPr marL="1143000" marR="0" lvl="2" indent="-228600">
              <a:lnSpc>
                <a:spcPct val="115000"/>
              </a:lnSpc>
              <a:spcAft>
                <a:spcPts val="800"/>
              </a:spcAft>
              <a:buSzPts val="1000"/>
              <a:buFont typeface="Arial" panose="020B0604020202020204" pitchFamily="34" charset="0"/>
              <a:buChar char="▪"/>
            </a:pPr>
            <a:r>
              <a:rPr lang="en-US" sz="2200" dirty="0">
                <a:solidFill>
                  <a:srgbClr val="212121"/>
                </a:solidFill>
                <a:effectLst/>
                <a:latin typeface="Calibri" panose="020F0502020204030204" pitchFamily="34" charset="0"/>
                <a:ea typeface="Times New Roman" panose="02020603050405020304" pitchFamily="18" charset="0"/>
                <a:cs typeface="Noto Sans Symbols"/>
              </a:rPr>
              <a:t>1</a:t>
            </a:r>
            <a:r>
              <a:rPr lang="en-US" sz="2200" baseline="30000" dirty="0">
                <a:solidFill>
                  <a:srgbClr val="212121"/>
                </a:solidFill>
                <a:effectLst/>
                <a:latin typeface="Calibri" panose="020F0502020204030204" pitchFamily="34" charset="0"/>
                <a:ea typeface="Times New Roman" panose="02020603050405020304" pitchFamily="18" charset="0"/>
                <a:cs typeface="Noto Sans Symbols"/>
              </a:rPr>
              <a:t>st</a:t>
            </a:r>
            <a:r>
              <a:rPr lang="en-US" sz="2200" dirty="0">
                <a:solidFill>
                  <a:srgbClr val="212121"/>
                </a:solidFill>
                <a:effectLst/>
                <a:latin typeface="Calibri" panose="020F0502020204030204" pitchFamily="34" charset="0"/>
                <a:ea typeface="Times New Roman" panose="02020603050405020304" pitchFamily="18" charset="0"/>
                <a:cs typeface="Noto Sans Symbols"/>
              </a:rPr>
              <a:t>, 2</a:t>
            </a:r>
            <a:r>
              <a:rPr lang="en-US" sz="2200" baseline="30000" dirty="0">
                <a:solidFill>
                  <a:srgbClr val="212121"/>
                </a:solidFill>
                <a:effectLst/>
                <a:latin typeface="Calibri" panose="020F0502020204030204" pitchFamily="34" charset="0"/>
                <a:ea typeface="Times New Roman" panose="02020603050405020304" pitchFamily="18" charset="0"/>
                <a:cs typeface="Noto Sans Symbols"/>
              </a:rPr>
              <a:t>nd</a:t>
            </a:r>
            <a:r>
              <a:rPr lang="en-US" sz="2200" dirty="0">
                <a:solidFill>
                  <a:srgbClr val="212121"/>
                </a:solidFill>
                <a:effectLst/>
                <a:latin typeface="Calibri" panose="020F0502020204030204" pitchFamily="34" charset="0"/>
                <a:ea typeface="Times New Roman" panose="02020603050405020304" pitchFamily="18" charset="0"/>
                <a:cs typeface="Noto Sans Symbols"/>
              </a:rPr>
              <a:t>, and 3</a:t>
            </a:r>
            <a:r>
              <a:rPr lang="en-US" sz="2200" baseline="30000" dirty="0">
                <a:solidFill>
                  <a:srgbClr val="212121"/>
                </a:solidFill>
                <a:effectLst/>
                <a:latin typeface="Calibri" panose="020F0502020204030204" pitchFamily="34" charset="0"/>
                <a:ea typeface="Times New Roman" panose="02020603050405020304" pitchFamily="18" charset="0"/>
                <a:cs typeface="Noto Sans Symbols"/>
              </a:rPr>
              <a:t>rd</a:t>
            </a:r>
            <a:r>
              <a:rPr lang="en-US" sz="2200" dirty="0">
                <a:solidFill>
                  <a:srgbClr val="212121"/>
                </a:solidFill>
                <a:effectLst/>
                <a:latin typeface="Calibri" panose="020F0502020204030204" pitchFamily="34" charset="0"/>
                <a:ea typeface="Times New Roman" panose="02020603050405020304" pitchFamily="18" charset="0"/>
                <a:cs typeface="Noto Sans Symbols"/>
              </a:rPr>
              <a:t> place winners will receive a one-year </a:t>
            </a:r>
            <a:r>
              <a:rPr lang="en-US" sz="2200" dirty="0" err="1">
                <a:solidFill>
                  <a:srgbClr val="212121"/>
                </a:solidFill>
                <a:effectLst/>
                <a:latin typeface="Calibri" panose="020F0502020204030204" pitchFamily="34" charset="0"/>
                <a:ea typeface="Times New Roman" panose="02020603050405020304" pitchFamily="18" charset="0"/>
                <a:cs typeface="Noto Sans Symbols"/>
              </a:rPr>
              <a:t>SSGPlus</a:t>
            </a:r>
            <a:r>
              <a:rPr lang="en-US" sz="2200" dirty="0">
                <a:solidFill>
                  <a:srgbClr val="212121"/>
                </a:solidFill>
                <a:effectLst/>
                <a:latin typeface="Calibri" panose="020F0502020204030204" pitchFamily="34" charset="0"/>
                <a:ea typeface="Times New Roman" panose="02020603050405020304" pitchFamily="18" charset="0"/>
                <a:cs typeface="Noto Sans Symbols"/>
              </a:rPr>
              <a:t> Membership or Membership Upgrade </a:t>
            </a:r>
            <a:endParaRPr lang="en-US" sz="2200" dirty="0">
              <a:solidFill>
                <a:srgbClr val="212121"/>
              </a:solidFill>
              <a:effectLst/>
              <a:latin typeface="Calibri" panose="020F0502020204030204" pitchFamily="34" charset="0"/>
              <a:ea typeface="Noto Sans Symbols"/>
              <a:cs typeface="Noto Sans Symbols"/>
            </a:endParaRPr>
          </a:p>
          <a:p>
            <a:pPr marL="1143000" marR="0" lvl="2" indent="-228600">
              <a:lnSpc>
                <a:spcPct val="115000"/>
              </a:lnSpc>
              <a:spcAft>
                <a:spcPts val="800"/>
              </a:spcAft>
              <a:buSzPts val="1000"/>
              <a:buFont typeface="Arial" panose="020B0604020202020204" pitchFamily="34" charset="0"/>
              <a:buChar char="▪"/>
            </a:pPr>
            <a:r>
              <a:rPr lang="en-US" sz="2200" dirty="0">
                <a:solidFill>
                  <a:srgbClr val="212121"/>
                </a:solidFill>
                <a:effectLst/>
                <a:latin typeface="Calibri" panose="020F0502020204030204" pitchFamily="34" charset="0"/>
                <a:ea typeface="Times New Roman" panose="02020603050405020304" pitchFamily="18" charset="0"/>
                <a:cs typeface="Noto Sans Symbols"/>
              </a:rPr>
              <a:t>4</a:t>
            </a:r>
            <a:r>
              <a:rPr lang="en-US" sz="2200" baseline="30000" dirty="0">
                <a:solidFill>
                  <a:srgbClr val="212121"/>
                </a:solidFill>
                <a:effectLst/>
                <a:latin typeface="Calibri" panose="020F0502020204030204" pitchFamily="34" charset="0"/>
                <a:ea typeface="Times New Roman" panose="02020603050405020304" pitchFamily="18" charset="0"/>
                <a:cs typeface="Noto Sans Symbols"/>
              </a:rPr>
              <a:t>th</a:t>
            </a:r>
            <a:r>
              <a:rPr lang="en-US" sz="2200" dirty="0">
                <a:solidFill>
                  <a:srgbClr val="212121"/>
                </a:solidFill>
                <a:effectLst/>
                <a:latin typeface="Calibri" panose="020F0502020204030204" pitchFamily="34" charset="0"/>
                <a:ea typeface="Times New Roman" panose="02020603050405020304" pitchFamily="18" charset="0"/>
                <a:cs typeface="Noto Sans Symbols"/>
              </a:rPr>
              <a:t>, 5</a:t>
            </a:r>
            <a:r>
              <a:rPr lang="en-US" sz="2200" baseline="30000" dirty="0">
                <a:solidFill>
                  <a:srgbClr val="212121"/>
                </a:solidFill>
                <a:effectLst/>
                <a:latin typeface="Calibri" panose="020F0502020204030204" pitchFamily="34" charset="0"/>
                <a:ea typeface="Times New Roman" panose="02020603050405020304" pitchFamily="18" charset="0"/>
                <a:cs typeface="Noto Sans Symbols"/>
              </a:rPr>
              <a:t>th</a:t>
            </a:r>
            <a:r>
              <a:rPr lang="en-US" sz="2200" dirty="0">
                <a:solidFill>
                  <a:srgbClr val="212121"/>
                </a:solidFill>
                <a:effectLst/>
                <a:latin typeface="Calibri" panose="020F0502020204030204" pitchFamily="34" charset="0"/>
                <a:ea typeface="Times New Roman" panose="02020603050405020304" pitchFamily="18" charset="0"/>
                <a:cs typeface="Noto Sans Symbols"/>
              </a:rPr>
              <a:t> and 6</a:t>
            </a:r>
            <a:r>
              <a:rPr lang="en-US" sz="2200" baseline="30000" dirty="0">
                <a:solidFill>
                  <a:srgbClr val="212121"/>
                </a:solidFill>
                <a:effectLst/>
                <a:latin typeface="Calibri" panose="020F0502020204030204" pitchFamily="34" charset="0"/>
                <a:ea typeface="Times New Roman" panose="02020603050405020304" pitchFamily="18" charset="0"/>
                <a:cs typeface="Noto Sans Symbols"/>
              </a:rPr>
              <a:t>th</a:t>
            </a:r>
            <a:r>
              <a:rPr lang="en-US" sz="2200" dirty="0">
                <a:solidFill>
                  <a:srgbClr val="212121"/>
                </a:solidFill>
                <a:effectLst/>
                <a:latin typeface="Calibri" panose="020F0502020204030204" pitchFamily="34" charset="0"/>
                <a:ea typeface="Times New Roman" panose="02020603050405020304" pitchFamily="18" charset="0"/>
                <a:cs typeface="Noto Sans Symbols"/>
              </a:rPr>
              <a:t> place winners will receive a book of choice from the </a:t>
            </a:r>
            <a:r>
              <a:rPr lang="en-US" sz="2200" dirty="0" err="1">
                <a:solidFill>
                  <a:srgbClr val="212121"/>
                </a:solidFill>
                <a:effectLst/>
                <a:latin typeface="Calibri" panose="020F0502020204030204" pitchFamily="34" charset="0"/>
                <a:ea typeface="Times New Roman" panose="02020603050405020304" pitchFamily="18" charset="0"/>
                <a:cs typeface="Noto Sans Symbols"/>
              </a:rPr>
              <a:t>BetterInvesting</a:t>
            </a:r>
            <a:r>
              <a:rPr lang="en-US" sz="2200" dirty="0">
                <a:solidFill>
                  <a:srgbClr val="212121"/>
                </a:solidFill>
                <a:effectLst/>
                <a:latin typeface="Calibri" panose="020F0502020204030204" pitchFamily="34" charset="0"/>
                <a:ea typeface="Times New Roman" panose="02020603050405020304" pitchFamily="18" charset="0"/>
                <a:cs typeface="Noto Sans Symbols"/>
              </a:rPr>
              <a:t> Book Series</a:t>
            </a:r>
            <a:endParaRPr lang="en-US" sz="2200" dirty="0">
              <a:solidFill>
                <a:srgbClr val="212121"/>
              </a:solidFill>
              <a:effectLst/>
              <a:latin typeface="Calibri" panose="020F0502020204030204" pitchFamily="34" charset="0"/>
              <a:ea typeface="Noto Sans Symbols"/>
              <a:cs typeface="Noto Sans Symbols"/>
            </a:endParaRPr>
          </a:p>
          <a:p>
            <a:pPr marL="2057400" marR="0" lvl="4" indent="-228600">
              <a:lnSpc>
                <a:spcPct val="115000"/>
              </a:lnSpc>
              <a:spcAft>
                <a:spcPts val="800"/>
              </a:spcAft>
              <a:buSzPts val="1000"/>
              <a:buFont typeface="Arial" panose="020B0604020202020204" pitchFamily="34" charset="0"/>
              <a:buChar char="▪"/>
            </a:pPr>
            <a:r>
              <a:rPr lang="en-US" sz="2200" dirty="0">
                <a:solidFill>
                  <a:srgbClr val="212121"/>
                </a:solidFill>
                <a:effectLst/>
                <a:latin typeface="Calibri" panose="020F0502020204030204" pitchFamily="34" charset="0"/>
                <a:ea typeface="Times New Roman" panose="02020603050405020304" pitchFamily="18" charset="0"/>
                <a:cs typeface="Noto Sans Symbols"/>
              </a:rPr>
              <a:t>Mutual Fund e-book</a:t>
            </a:r>
            <a:endParaRPr lang="en-US" sz="2200" dirty="0">
              <a:solidFill>
                <a:srgbClr val="212121"/>
              </a:solidFill>
              <a:effectLst/>
              <a:latin typeface="Calibri" panose="020F0502020204030204" pitchFamily="34" charset="0"/>
              <a:ea typeface="Noto Sans Symbols"/>
              <a:cs typeface="Noto Sans Symbols"/>
            </a:endParaRPr>
          </a:p>
          <a:p>
            <a:pPr marL="2057400" marR="0" lvl="4" indent="-228600">
              <a:lnSpc>
                <a:spcPct val="115000"/>
              </a:lnSpc>
              <a:spcAft>
                <a:spcPts val="800"/>
              </a:spcAft>
              <a:buSzPts val="1000"/>
              <a:buFont typeface="Arial" panose="020B0604020202020204" pitchFamily="34" charset="0"/>
              <a:buChar char="▪"/>
            </a:pPr>
            <a:r>
              <a:rPr lang="en-US" sz="2200" dirty="0">
                <a:solidFill>
                  <a:srgbClr val="212121"/>
                </a:solidFill>
                <a:effectLst/>
                <a:latin typeface="Calibri" panose="020F0502020204030204" pitchFamily="34" charset="0"/>
                <a:ea typeface="Times New Roman" panose="02020603050405020304" pitchFamily="18" charset="0"/>
                <a:cs typeface="Noto Sans Symbols"/>
              </a:rPr>
              <a:t>Using Portfolio Management Wisdom Handbook</a:t>
            </a:r>
            <a:endParaRPr lang="en-US" sz="2200" dirty="0">
              <a:solidFill>
                <a:srgbClr val="212121"/>
              </a:solidFill>
              <a:effectLst/>
              <a:latin typeface="Calibri" panose="020F0502020204030204" pitchFamily="34" charset="0"/>
              <a:ea typeface="Noto Sans Symbols"/>
              <a:cs typeface="Noto Sans Symbols"/>
            </a:endParaRPr>
          </a:p>
          <a:p>
            <a:pPr marL="2057400" marR="0" lvl="4" indent="-228600">
              <a:lnSpc>
                <a:spcPct val="115000"/>
              </a:lnSpc>
              <a:spcAft>
                <a:spcPts val="800"/>
              </a:spcAft>
              <a:buSzPts val="1000"/>
              <a:buFont typeface="Arial" panose="020B0604020202020204" pitchFamily="34" charset="0"/>
              <a:buChar char="▪"/>
            </a:pPr>
            <a:r>
              <a:rPr lang="en-US" sz="2200" dirty="0">
                <a:solidFill>
                  <a:srgbClr val="212121"/>
                </a:solidFill>
                <a:effectLst/>
                <a:latin typeface="Calibri" panose="020F0502020204030204" pitchFamily="34" charset="0"/>
                <a:ea typeface="Times New Roman" panose="02020603050405020304" pitchFamily="18" charset="0"/>
                <a:cs typeface="Noto Sans Symbols"/>
              </a:rPr>
              <a:t>Investment Club Operations e-book</a:t>
            </a:r>
            <a:endParaRPr lang="en-US" sz="2200" dirty="0">
              <a:solidFill>
                <a:srgbClr val="212121"/>
              </a:solidFill>
              <a:effectLst/>
              <a:latin typeface="Calibri" panose="020F0502020204030204" pitchFamily="34" charset="0"/>
              <a:ea typeface="Noto Sans Symbols"/>
              <a:cs typeface="Noto Sans Symbols"/>
            </a:endParaRPr>
          </a:p>
          <a:p>
            <a:pPr marL="2057400" marR="0" lvl="4" indent="-228600">
              <a:lnSpc>
                <a:spcPct val="115000"/>
              </a:lnSpc>
              <a:spcAft>
                <a:spcPts val="1400"/>
              </a:spcAft>
              <a:buSzPts val="1000"/>
              <a:buFont typeface="Arial" panose="020B0604020202020204" pitchFamily="34" charset="0"/>
              <a:buChar char="▪"/>
            </a:pPr>
            <a:r>
              <a:rPr lang="en-US" sz="2200" dirty="0">
                <a:solidFill>
                  <a:srgbClr val="212121"/>
                </a:solidFill>
                <a:effectLst/>
                <a:latin typeface="Calibri" panose="020F0502020204030204" pitchFamily="34" charset="0"/>
                <a:ea typeface="Times New Roman" panose="02020603050405020304" pitchFamily="18" charset="0"/>
                <a:cs typeface="Noto Sans Symbols"/>
              </a:rPr>
              <a:t>Stock Selection Guide e-book</a:t>
            </a:r>
            <a:endParaRPr lang="en-US" sz="2200" dirty="0">
              <a:solidFill>
                <a:srgbClr val="212121"/>
              </a:solidFill>
              <a:effectLst/>
              <a:latin typeface="Calibri" panose="020F0502020204030204" pitchFamily="34" charset="0"/>
              <a:ea typeface="Noto Sans Symbols"/>
              <a:cs typeface="Noto Sans Symbols"/>
            </a:endParaRPr>
          </a:p>
          <a:p>
            <a:endParaRPr lang="en-US" dirty="0"/>
          </a:p>
        </p:txBody>
      </p:sp>
    </p:spTree>
    <p:extLst>
      <p:ext uri="{BB962C8B-B14F-4D97-AF65-F5344CB8AC3E}">
        <p14:creationId xmlns:p14="http://schemas.microsoft.com/office/powerpoint/2010/main" val="245657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78450E-594E-0F19-87CA-7EB488409B92}"/>
              </a:ext>
            </a:extLst>
          </p:cNvPr>
          <p:cNvSpPr>
            <a:spLocks noGrp="1"/>
          </p:cNvSpPr>
          <p:nvPr>
            <p:ph type="sldNum" sz="quarter" idx="12"/>
          </p:nvPr>
        </p:nvSpPr>
        <p:spPr/>
        <p:txBody>
          <a:bodyPr/>
          <a:lstStyle/>
          <a:p>
            <a:fld id="{B7C7DEAE-B1FF-4F0D-9790-23B38FF51CAA}" type="slidenum">
              <a:rPr lang="en-US" smtClean="0"/>
              <a:pPr/>
              <a:t>16</a:t>
            </a:fld>
            <a:endParaRPr lang="en-US" dirty="0"/>
          </a:p>
        </p:txBody>
      </p:sp>
      <p:pic>
        <p:nvPicPr>
          <p:cNvPr id="3" name="Picture 2">
            <a:extLst>
              <a:ext uri="{FF2B5EF4-FFF2-40B4-BE49-F238E27FC236}">
                <a16:creationId xmlns:a16="http://schemas.microsoft.com/office/drawing/2014/main" id="{E04374DD-33B3-9168-F0F7-09D71EE42B4F}"/>
              </a:ext>
            </a:extLst>
          </p:cNvPr>
          <p:cNvPicPr>
            <a:picLocks noChangeAspect="1"/>
          </p:cNvPicPr>
          <p:nvPr/>
        </p:nvPicPr>
        <p:blipFill>
          <a:blip r:embed="rId2"/>
          <a:stretch>
            <a:fillRect/>
          </a:stretch>
        </p:blipFill>
        <p:spPr>
          <a:xfrm>
            <a:off x="533399" y="838200"/>
            <a:ext cx="10900659" cy="5257800"/>
          </a:xfrm>
          <a:prstGeom prst="rect">
            <a:avLst/>
          </a:prstGeom>
        </p:spPr>
      </p:pic>
    </p:spTree>
    <p:extLst>
      <p:ext uri="{BB962C8B-B14F-4D97-AF65-F5344CB8AC3E}">
        <p14:creationId xmlns:p14="http://schemas.microsoft.com/office/powerpoint/2010/main" val="17640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3AFF71-790A-EBDA-C197-1B483A854B1F}"/>
              </a:ext>
            </a:extLst>
          </p:cNvPr>
          <p:cNvSpPr>
            <a:spLocks noGrp="1"/>
          </p:cNvSpPr>
          <p:nvPr>
            <p:ph type="sldNum" sz="quarter" idx="12"/>
          </p:nvPr>
        </p:nvSpPr>
        <p:spPr/>
        <p:txBody>
          <a:bodyPr/>
          <a:lstStyle/>
          <a:p>
            <a:fld id="{B7C7DEAE-B1FF-4F0D-9790-23B38FF51CAA}" type="slidenum">
              <a:rPr lang="en-US" smtClean="0"/>
              <a:pPr/>
              <a:t>17</a:t>
            </a:fld>
            <a:endParaRPr lang="en-US" dirty="0"/>
          </a:p>
        </p:txBody>
      </p:sp>
      <p:pic>
        <p:nvPicPr>
          <p:cNvPr id="3" name="Picture 2">
            <a:extLst>
              <a:ext uri="{FF2B5EF4-FFF2-40B4-BE49-F238E27FC236}">
                <a16:creationId xmlns:a16="http://schemas.microsoft.com/office/drawing/2014/main" id="{7A547F16-212F-AF3A-684E-1D5435F93D3B}"/>
              </a:ext>
            </a:extLst>
          </p:cNvPr>
          <p:cNvPicPr>
            <a:picLocks noChangeAspect="1"/>
          </p:cNvPicPr>
          <p:nvPr/>
        </p:nvPicPr>
        <p:blipFill>
          <a:blip r:embed="rId2"/>
          <a:stretch>
            <a:fillRect/>
          </a:stretch>
        </p:blipFill>
        <p:spPr>
          <a:xfrm>
            <a:off x="2057400" y="999820"/>
            <a:ext cx="8534400" cy="5239407"/>
          </a:xfrm>
          <a:prstGeom prst="rect">
            <a:avLst/>
          </a:prstGeom>
        </p:spPr>
      </p:pic>
    </p:spTree>
    <p:extLst>
      <p:ext uri="{BB962C8B-B14F-4D97-AF65-F5344CB8AC3E}">
        <p14:creationId xmlns:p14="http://schemas.microsoft.com/office/powerpoint/2010/main" val="2050827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E5FEF4-CB86-FAA2-E373-96C4F573B205}"/>
              </a:ext>
            </a:extLst>
          </p:cNvPr>
          <p:cNvPicPr>
            <a:picLocks noChangeAspect="1"/>
          </p:cNvPicPr>
          <p:nvPr/>
        </p:nvPicPr>
        <p:blipFill>
          <a:blip r:embed="rId2"/>
          <a:stretch>
            <a:fillRect/>
          </a:stretch>
        </p:blipFill>
        <p:spPr>
          <a:xfrm>
            <a:off x="558751" y="896722"/>
            <a:ext cx="11074497" cy="5640002"/>
          </a:xfrm>
          <a:prstGeom prst="rect">
            <a:avLst/>
          </a:prstGeom>
        </p:spPr>
      </p:pic>
    </p:spTree>
    <p:extLst>
      <p:ext uri="{BB962C8B-B14F-4D97-AF65-F5344CB8AC3E}">
        <p14:creationId xmlns:p14="http://schemas.microsoft.com/office/powerpoint/2010/main" val="23537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6C196-2DD8-B61A-325D-2D2732A01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5D75D-B9E5-3269-3287-96721C455310}"/>
              </a:ext>
            </a:extLst>
          </p:cNvPr>
          <p:cNvSpPr>
            <a:spLocks noGrp="1"/>
          </p:cNvSpPr>
          <p:nvPr>
            <p:ph type="title"/>
          </p:nvPr>
        </p:nvSpPr>
        <p:spPr>
          <a:xfrm>
            <a:off x="736600" y="1067066"/>
            <a:ext cx="10972800" cy="990600"/>
          </a:xfrm>
        </p:spPr>
        <p:txBody>
          <a:bodyPr/>
          <a:lstStyle/>
          <a:p>
            <a:r>
              <a:rPr lang="en-US" dirty="0"/>
              <a:t>First Cut Mentoring</a:t>
            </a:r>
          </a:p>
        </p:txBody>
      </p:sp>
      <p:sp>
        <p:nvSpPr>
          <p:cNvPr id="3" name="Subtitle 2">
            <a:extLst>
              <a:ext uri="{FF2B5EF4-FFF2-40B4-BE49-F238E27FC236}">
                <a16:creationId xmlns:a16="http://schemas.microsoft.com/office/drawing/2014/main" id="{BD569337-1CDE-114B-1D84-B242295C9143}"/>
              </a:ext>
            </a:extLst>
          </p:cNvPr>
          <p:cNvSpPr>
            <a:spLocks noGrp="1"/>
          </p:cNvSpPr>
          <p:nvPr>
            <p:ph type="subTitle" idx="1"/>
          </p:nvPr>
        </p:nvSpPr>
        <p:spPr>
          <a:xfrm>
            <a:off x="736600" y="2367613"/>
            <a:ext cx="10972800" cy="1098033"/>
          </a:xfrm>
        </p:spPr>
        <p:txBody>
          <a:bodyPr>
            <a:normAutofit fontScale="85000" lnSpcReduction="20000"/>
          </a:bodyPr>
          <a:lstStyle/>
          <a:p>
            <a:r>
              <a:rPr lang="en-US" dirty="0"/>
              <a:t>Robin Ware</a:t>
            </a:r>
          </a:p>
          <a:p>
            <a:r>
              <a:rPr lang="en-US" sz="3400" dirty="0"/>
              <a:t>January 13, 2025</a:t>
            </a:r>
          </a:p>
        </p:txBody>
      </p:sp>
    </p:spTree>
    <p:extLst>
      <p:ext uri="{BB962C8B-B14F-4D97-AF65-F5344CB8AC3E}">
        <p14:creationId xmlns:p14="http://schemas.microsoft.com/office/powerpoint/2010/main" val="3444687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7C7DEAE-B1FF-4F0D-9790-23B38FF51CAA}" type="slidenum">
              <a:rPr lang="en-US" smtClean="0"/>
              <a:pPr/>
              <a:t>3</a:t>
            </a:fld>
            <a:endParaRPr lang="en-US" dirty="0"/>
          </a:p>
        </p:txBody>
      </p:sp>
    </p:spTree>
    <p:extLst>
      <p:ext uri="{BB962C8B-B14F-4D97-AF65-F5344CB8AC3E}">
        <p14:creationId xmlns:p14="http://schemas.microsoft.com/office/powerpoint/2010/main" val="15294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Kinsale Capital Group</a:t>
            </a:r>
          </a:p>
          <a:p>
            <a:r>
              <a:rPr lang="en-US" dirty="0"/>
              <a:t>The Five Judgments</a:t>
            </a:r>
          </a:p>
          <a:p>
            <a:r>
              <a:rPr lang="en-US" dirty="0"/>
              <a:t>Kinsale Capital Group Research</a:t>
            </a:r>
          </a:p>
          <a:p>
            <a:r>
              <a:rPr lang="en-US" dirty="0"/>
              <a:t>Complete the SSG</a:t>
            </a:r>
          </a:p>
          <a:p>
            <a:r>
              <a:rPr lang="en-US" dirty="0"/>
              <a:t>Complete a First Cut</a:t>
            </a:r>
          </a:p>
        </p:txBody>
      </p:sp>
      <p:sp>
        <p:nvSpPr>
          <p:cNvPr id="4" name="Slide Number Placeholder 3"/>
          <p:cNvSpPr>
            <a:spLocks noGrp="1"/>
          </p:cNvSpPr>
          <p:nvPr>
            <p:ph type="sldNum" sz="quarter" idx="12"/>
          </p:nvPr>
        </p:nvSpPr>
        <p:spPr/>
        <p:txBody>
          <a:bodyPr/>
          <a:lstStyle/>
          <a:p>
            <a:fld id="{B7C7DEAE-B1FF-4F0D-9790-23B38FF51CAA}" type="slidenum">
              <a:rPr lang="en-US" smtClean="0"/>
              <a:pPr/>
              <a:t>4</a:t>
            </a:fld>
            <a:endParaRPr lang="en-US" dirty="0"/>
          </a:p>
        </p:txBody>
      </p:sp>
      <p:pic>
        <p:nvPicPr>
          <p:cNvPr id="7" name="Picture 6" descr="Serious chemist using microscope at laboratory">
            <a:extLst>
              <a:ext uri="{FF2B5EF4-FFF2-40B4-BE49-F238E27FC236}">
                <a16:creationId xmlns:a16="http://schemas.microsoft.com/office/drawing/2014/main" id="{70A4125C-66EB-BA4F-0E71-B4D21C9608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4482" y="990600"/>
            <a:ext cx="4230356" cy="2971800"/>
          </a:xfrm>
          <a:prstGeom prst="rect">
            <a:avLst/>
          </a:prstGeom>
        </p:spPr>
      </p:pic>
    </p:spTree>
    <p:extLst>
      <p:ext uri="{BB962C8B-B14F-4D97-AF65-F5344CB8AC3E}">
        <p14:creationId xmlns:p14="http://schemas.microsoft.com/office/powerpoint/2010/main" val="295963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EDBB6-289D-850B-10A3-E2F105457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FB481-C03F-58DA-E6DA-994590550783}"/>
              </a:ext>
            </a:extLst>
          </p:cNvPr>
          <p:cNvSpPr>
            <a:spLocks noGrp="1"/>
          </p:cNvSpPr>
          <p:nvPr>
            <p:ph type="title"/>
          </p:nvPr>
        </p:nvSpPr>
        <p:spPr/>
        <p:txBody>
          <a:bodyPr/>
          <a:lstStyle/>
          <a:p>
            <a:r>
              <a:rPr lang="en-US" dirty="0"/>
              <a:t>Kinsale Capital Group</a:t>
            </a:r>
          </a:p>
        </p:txBody>
      </p:sp>
      <p:sp>
        <p:nvSpPr>
          <p:cNvPr id="3" name="Content Placeholder 2">
            <a:extLst>
              <a:ext uri="{FF2B5EF4-FFF2-40B4-BE49-F238E27FC236}">
                <a16:creationId xmlns:a16="http://schemas.microsoft.com/office/drawing/2014/main" id="{B7C5402D-0A1F-D073-CFF9-BB1DE36199C4}"/>
              </a:ext>
            </a:extLst>
          </p:cNvPr>
          <p:cNvSpPr>
            <a:spLocks noGrp="1"/>
          </p:cNvSpPr>
          <p:nvPr>
            <p:ph idx="1"/>
          </p:nvPr>
        </p:nvSpPr>
        <p:spPr>
          <a:xfrm>
            <a:off x="609600" y="1752600"/>
            <a:ext cx="10972800" cy="4495800"/>
          </a:xfrm>
        </p:spPr>
        <p:txBody>
          <a:bodyPr/>
          <a:lstStyle/>
          <a:p>
            <a:r>
              <a:rPr lang="en-US" dirty="0"/>
              <a:t>Specialty commercial insurance</a:t>
            </a:r>
          </a:p>
          <a:p>
            <a:r>
              <a:rPr lang="en-US" dirty="0"/>
              <a:t>Moved into personal insurance – auto, ‘high value” homeowners, high risk as a growth opportunity</a:t>
            </a:r>
          </a:p>
          <a:p>
            <a:r>
              <a:rPr lang="en-US" dirty="0"/>
              <a:t>Serve Excess &amp; Surplus markets – other insurers consider high risk</a:t>
            </a:r>
          </a:p>
          <a:p>
            <a:r>
              <a:rPr lang="en-US" dirty="0"/>
              <a:t>Conservative astute underwriting</a:t>
            </a:r>
          </a:p>
          <a:p>
            <a:r>
              <a:rPr lang="en-US" dirty="0"/>
              <a:t>Technology</a:t>
            </a:r>
          </a:p>
          <a:p>
            <a:r>
              <a:rPr lang="en-US" dirty="0"/>
              <a:t>Diversified in many lines of insurance in 50 states</a:t>
            </a:r>
          </a:p>
        </p:txBody>
      </p:sp>
      <p:sp>
        <p:nvSpPr>
          <p:cNvPr id="4" name="Slide Number Placeholder 3">
            <a:extLst>
              <a:ext uri="{FF2B5EF4-FFF2-40B4-BE49-F238E27FC236}">
                <a16:creationId xmlns:a16="http://schemas.microsoft.com/office/drawing/2014/main" id="{972E87E4-E41D-B940-8BE2-B446D6C78A62}"/>
              </a:ext>
            </a:extLst>
          </p:cNvPr>
          <p:cNvSpPr>
            <a:spLocks noGrp="1"/>
          </p:cNvSpPr>
          <p:nvPr>
            <p:ph type="sldNum" sz="quarter" idx="12"/>
          </p:nvPr>
        </p:nvSpPr>
        <p:spPr/>
        <p:txBody>
          <a:bodyPr/>
          <a:lstStyle/>
          <a:p>
            <a:fld id="{B7C7DEAE-B1FF-4F0D-9790-23B38FF51CAA}" type="slidenum">
              <a:rPr lang="en-US" smtClean="0"/>
              <a:pPr/>
              <a:t>5</a:t>
            </a:fld>
            <a:endParaRPr lang="en-US" dirty="0"/>
          </a:p>
        </p:txBody>
      </p:sp>
    </p:spTree>
    <p:extLst>
      <p:ext uri="{BB962C8B-B14F-4D97-AF65-F5344CB8AC3E}">
        <p14:creationId xmlns:p14="http://schemas.microsoft.com/office/powerpoint/2010/main" val="3463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2889D-FD02-4B5F-052F-B2D767FA06F9}"/>
              </a:ext>
            </a:extLst>
          </p:cNvPr>
          <p:cNvSpPr>
            <a:spLocks noGrp="1"/>
          </p:cNvSpPr>
          <p:nvPr>
            <p:ph type="title"/>
          </p:nvPr>
        </p:nvSpPr>
        <p:spPr/>
        <p:txBody>
          <a:bodyPr/>
          <a:lstStyle/>
          <a:p>
            <a:r>
              <a:rPr lang="en-US" dirty="0"/>
              <a:t>Five Judgments</a:t>
            </a:r>
          </a:p>
        </p:txBody>
      </p:sp>
      <p:sp>
        <p:nvSpPr>
          <p:cNvPr id="3" name="Content Placeholder 2">
            <a:extLst>
              <a:ext uri="{FF2B5EF4-FFF2-40B4-BE49-F238E27FC236}">
                <a16:creationId xmlns:a16="http://schemas.microsoft.com/office/drawing/2014/main" id="{DE98A25C-C53F-9FCC-C49B-F424FB8C4762}"/>
              </a:ext>
            </a:extLst>
          </p:cNvPr>
          <p:cNvSpPr>
            <a:spLocks noGrp="1"/>
          </p:cNvSpPr>
          <p:nvPr>
            <p:ph idx="1"/>
          </p:nvPr>
        </p:nvSpPr>
        <p:spPr/>
        <p:txBody>
          <a:bodyPr/>
          <a:lstStyle/>
          <a:p>
            <a:r>
              <a:rPr lang="en-US" dirty="0"/>
              <a:t>Sales 5 Year Forecast</a:t>
            </a:r>
          </a:p>
          <a:p>
            <a:r>
              <a:rPr lang="en-US" dirty="0"/>
              <a:t>Earnings Per Share 5 Year Forecast</a:t>
            </a:r>
          </a:p>
          <a:p>
            <a:r>
              <a:rPr lang="en-US" dirty="0"/>
              <a:t>High Price Forecast</a:t>
            </a:r>
          </a:p>
          <a:p>
            <a:r>
              <a:rPr lang="en-US" dirty="0"/>
              <a:t>Low Price Forecast</a:t>
            </a:r>
          </a:p>
          <a:p>
            <a:r>
              <a:rPr lang="en-US" dirty="0"/>
              <a:t>Payout Ratio</a:t>
            </a:r>
          </a:p>
        </p:txBody>
      </p:sp>
      <p:sp>
        <p:nvSpPr>
          <p:cNvPr id="4" name="Slide Number Placeholder 3">
            <a:extLst>
              <a:ext uri="{FF2B5EF4-FFF2-40B4-BE49-F238E27FC236}">
                <a16:creationId xmlns:a16="http://schemas.microsoft.com/office/drawing/2014/main" id="{B4C2D056-1065-E45A-A8B9-9751C40BF607}"/>
              </a:ext>
            </a:extLst>
          </p:cNvPr>
          <p:cNvSpPr>
            <a:spLocks noGrp="1"/>
          </p:cNvSpPr>
          <p:nvPr>
            <p:ph type="sldNum" sz="quarter" idx="12"/>
          </p:nvPr>
        </p:nvSpPr>
        <p:spPr/>
        <p:txBody>
          <a:bodyPr/>
          <a:lstStyle/>
          <a:p>
            <a:fld id="{B7C7DEAE-B1FF-4F0D-9790-23B38FF51CAA}" type="slidenum">
              <a:rPr lang="en-US" smtClean="0"/>
              <a:pPr/>
              <a:t>6</a:t>
            </a:fld>
            <a:endParaRPr lang="en-US" dirty="0"/>
          </a:p>
        </p:txBody>
      </p:sp>
    </p:spTree>
    <p:extLst>
      <p:ext uri="{BB962C8B-B14F-4D97-AF65-F5344CB8AC3E}">
        <p14:creationId xmlns:p14="http://schemas.microsoft.com/office/powerpoint/2010/main" val="288829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C7DEAE-B1FF-4F0D-9790-23B38FF51CAA}" type="slidenum">
              <a:rPr lang="en-US" smtClean="0"/>
              <a:pPr/>
              <a:t>7</a:t>
            </a:fld>
            <a:endParaRPr lang="en-US" dirty="0"/>
          </a:p>
        </p:txBody>
      </p:sp>
      <p:sp>
        <p:nvSpPr>
          <p:cNvPr id="5" name="Title 4"/>
          <p:cNvSpPr>
            <a:spLocks noGrp="1"/>
          </p:cNvSpPr>
          <p:nvPr>
            <p:ph type="title"/>
          </p:nvPr>
        </p:nvSpPr>
        <p:spPr/>
        <p:txBody>
          <a:bodyPr/>
          <a:lstStyle/>
          <a:p>
            <a:r>
              <a:rPr lang="en-US" dirty="0"/>
              <a:t>Analyst Estimates</a:t>
            </a:r>
          </a:p>
        </p:txBody>
      </p:sp>
      <p:sp>
        <p:nvSpPr>
          <p:cNvPr id="7" name="Content Placeholder 2"/>
          <p:cNvSpPr>
            <a:spLocks noGrp="1"/>
          </p:cNvSpPr>
          <p:nvPr>
            <p:ph idx="1"/>
          </p:nvPr>
        </p:nvSpPr>
        <p:spPr>
          <a:xfrm>
            <a:off x="609600" y="1600200"/>
            <a:ext cx="10972800" cy="5257800"/>
          </a:xfrm>
        </p:spPr>
        <p:txBody>
          <a:bodyPr>
            <a:normAutofit/>
          </a:bodyPr>
          <a:lstStyle/>
          <a:p>
            <a:r>
              <a:rPr lang="en-US" dirty="0">
                <a:solidFill>
                  <a:schemeClr val="tx2"/>
                </a:solidFill>
              </a:rPr>
              <a:t>5 </a:t>
            </a:r>
            <a:r>
              <a:rPr lang="en-US" sz="3000" dirty="0"/>
              <a:t>Year</a:t>
            </a:r>
            <a:r>
              <a:rPr lang="en-US" dirty="0">
                <a:solidFill>
                  <a:schemeClr val="tx2"/>
                </a:solidFill>
              </a:rPr>
              <a:t> Estimates of Sales and Earnings Growth</a:t>
            </a:r>
          </a:p>
          <a:p>
            <a:pPr>
              <a:buFont typeface="Wingdings" panose="05000000000000000000" pitchFamily="2" charset="2"/>
              <a:buChar char="Ø"/>
            </a:pPr>
            <a:endParaRPr lang="en-US" dirty="0">
              <a:solidFill>
                <a:schemeClr val="tx2"/>
              </a:solidFill>
            </a:endParaRPr>
          </a:p>
          <a:p>
            <a:r>
              <a:rPr lang="en-US" dirty="0">
                <a:solidFill>
                  <a:schemeClr val="tx2"/>
                </a:solidFill>
              </a:rPr>
              <a:t>At least 3 sources </a:t>
            </a:r>
          </a:p>
          <a:p>
            <a:pPr lvl="1"/>
            <a:r>
              <a:rPr lang="en-US" strike="sngStrike" dirty="0">
                <a:solidFill>
                  <a:schemeClr val="tx2"/>
                </a:solidFill>
              </a:rPr>
              <a:t>Morningstar</a:t>
            </a:r>
            <a:r>
              <a:rPr lang="en-US" dirty="0">
                <a:solidFill>
                  <a:schemeClr val="tx2"/>
                </a:solidFill>
              </a:rPr>
              <a:t> </a:t>
            </a:r>
          </a:p>
          <a:p>
            <a:pPr lvl="1"/>
            <a:r>
              <a:rPr lang="en-US" dirty="0">
                <a:solidFill>
                  <a:schemeClr val="tx2"/>
                </a:solidFill>
              </a:rPr>
              <a:t>Value Line</a:t>
            </a:r>
          </a:p>
          <a:p>
            <a:pPr lvl="1"/>
            <a:r>
              <a:rPr lang="en-US" dirty="0">
                <a:solidFill>
                  <a:schemeClr val="tx2"/>
                </a:solidFill>
              </a:rPr>
              <a:t>Seeking Alpha </a:t>
            </a:r>
          </a:p>
          <a:p>
            <a:pPr lvl="1"/>
            <a:r>
              <a:rPr lang="en-US" strike="sngStrike" dirty="0">
                <a:solidFill>
                  <a:schemeClr val="tx2"/>
                </a:solidFill>
              </a:rPr>
              <a:t>Yahoo</a:t>
            </a:r>
            <a:r>
              <a:rPr lang="en-US" dirty="0">
                <a:solidFill>
                  <a:schemeClr val="tx2"/>
                </a:solidFill>
              </a:rPr>
              <a:t> </a:t>
            </a:r>
          </a:p>
          <a:p>
            <a:pPr lvl="1"/>
            <a:r>
              <a:rPr lang="en-US" dirty="0">
                <a:solidFill>
                  <a:schemeClr val="tx2"/>
                </a:solidFill>
              </a:rPr>
              <a:t>Zacks</a:t>
            </a:r>
          </a:p>
          <a:p>
            <a:pPr lvl="1"/>
            <a:r>
              <a:rPr lang="en-US" dirty="0">
                <a:solidFill>
                  <a:schemeClr val="tx2"/>
                </a:solidFill>
              </a:rPr>
              <a:t>Member Sentiment</a:t>
            </a:r>
          </a:p>
          <a:p>
            <a:pPr lvl="1"/>
            <a:r>
              <a:rPr lang="en-US" dirty="0">
                <a:solidFill>
                  <a:schemeClr val="tx2"/>
                </a:solidFill>
              </a:rPr>
              <a:t>Company History </a:t>
            </a:r>
            <a:r>
              <a:rPr lang="en-US">
                <a:solidFill>
                  <a:schemeClr val="tx2"/>
                </a:solidFill>
              </a:rPr>
              <a:t>and Future</a:t>
            </a:r>
            <a:endParaRPr lang="en-US" dirty="0">
              <a:solidFill>
                <a:schemeClr val="tx2"/>
              </a:solidFill>
            </a:endParaRPr>
          </a:p>
          <a:p>
            <a:pPr lvl="1"/>
            <a:endParaRPr lang="en-US" dirty="0">
              <a:solidFill>
                <a:schemeClr val="tx2"/>
              </a:solidFill>
            </a:endParaRPr>
          </a:p>
        </p:txBody>
      </p:sp>
      <p:pic>
        <p:nvPicPr>
          <p:cNvPr id="3" name="Picture 2" descr="People in a job interview">
            <a:extLst>
              <a:ext uri="{FF2B5EF4-FFF2-40B4-BE49-F238E27FC236}">
                <a16:creationId xmlns:a16="http://schemas.microsoft.com/office/drawing/2014/main" id="{4B227538-2965-37BE-C205-A6BD64F79D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200" y="2362200"/>
            <a:ext cx="2705100" cy="2209800"/>
          </a:xfrm>
          <a:prstGeom prst="rect">
            <a:avLst/>
          </a:prstGeom>
        </p:spPr>
      </p:pic>
    </p:spTree>
    <p:extLst>
      <p:ext uri="{BB962C8B-B14F-4D97-AF65-F5344CB8AC3E}">
        <p14:creationId xmlns:p14="http://schemas.microsoft.com/office/powerpoint/2010/main" val="41875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C7DEAE-B1FF-4F0D-9790-23B38FF51CAA}" type="slidenum">
              <a:rPr lang="en-US" smtClean="0"/>
              <a:pPr/>
              <a:t>8</a:t>
            </a:fld>
            <a:endParaRPr lang="en-US" dirty="0"/>
          </a:p>
        </p:txBody>
      </p:sp>
      <p:sp>
        <p:nvSpPr>
          <p:cNvPr id="5" name="Title 4"/>
          <p:cNvSpPr>
            <a:spLocks noGrp="1"/>
          </p:cNvSpPr>
          <p:nvPr>
            <p:ph type="title"/>
          </p:nvPr>
        </p:nvSpPr>
        <p:spPr>
          <a:xfrm>
            <a:off x="609600" y="490937"/>
            <a:ext cx="10972800" cy="1295400"/>
          </a:xfrm>
        </p:spPr>
        <p:txBody>
          <a:bodyPr/>
          <a:lstStyle/>
          <a:p>
            <a:r>
              <a:rPr lang="en-US" dirty="0">
                <a:highlight>
                  <a:srgbClr val="FFFF00"/>
                </a:highlight>
              </a:rPr>
              <a:t>Research</a:t>
            </a:r>
          </a:p>
        </p:txBody>
      </p:sp>
      <p:pic>
        <p:nvPicPr>
          <p:cNvPr id="3" name="Picture 2" descr="Adhesive notes on glass wall">
            <a:extLst>
              <a:ext uri="{FF2B5EF4-FFF2-40B4-BE49-F238E27FC236}">
                <a16:creationId xmlns:a16="http://schemas.microsoft.com/office/drawing/2014/main" id="{D66D092B-D570-B188-1698-A1FA94C35A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8840" y="4800600"/>
            <a:ext cx="3315956" cy="1828800"/>
          </a:xfrm>
          <a:prstGeom prst="rect">
            <a:avLst/>
          </a:prstGeom>
        </p:spPr>
      </p:pic>
      <p:graphicFrame>
        <p:nvGraphicFramePr>
          <p:cNvPr id="7" name="Table 6">
            <a:extLst>
              <a:ext uri="{FF2B5EF4-FFF2-40B4-BE49-F238E27FC236}">
                <a16:creationId xmlns:a16="http://schemas.microsoft.com/office/drawing/2014/main" id="{52D9D0EC-5417-BC05-8910-5DF992146FD9}"/>
              </a:ext>
            </a:extLst>
          </p:cNvPr>
          <p:cNvGraphicFramePr>
            <a:graphicFrameLocks noGrp="1"/>
          </p:cNvGraphicFramePr>
          <p:nvPr>
            <p:extLst>
              <p:ext uri="{D42A27DB-BD31-4B8C-83A1-F6EECF244321}">
                <p14:modId xmlns:p14="http://schemas.microsoft.com/office/powerpoint/2010/main" val="133487463"/>
              </p:ext>
            </p:extLst>
          </p:nvPr>
        </p:nvGraphicFramePr>
        <p:xfrm>
          <a:off x="990600" y="2442903"/>
          <a:ext cx="9855206" cy="1295400"/>
        </p:xfrm>
        <a:graphic>
          <a:graphicData uri="http://schemas.openxmlformats.org/drawingml/2006/table">
            <a:tbl>
              <a:tblPr/>
              <a:tblGrid>
                <a:gridCol w="711396">
                  <a:extLst>
                    <a:ext uri="{9D8B030D-6E8A-4147-A177-3AD203B41FA5}">
                      <a16:colId xmlns:a16="http://schemas.microsoft.com/office/drawing/2014/main" val="1910567836"/>
                    </a:ext>
                  </a:extLst>
                </a:gridCol>
                <a:gridCol w="711396">
                  <a:extLst>
                    <a:ext uri="{9D8B030D-6E8A-4147-A177-3AD203B41FA5}">
                      <a16:colId xmlns:a16="http://schemas.microsoft.com/office/drawing/2014/main" val="3434834703"/>
                    </a:ext>
                  </a:extLst>
                </a:gridCol>
                <a:gridCol w="711396">
                  <a:extLst>
                    <a:ext uri="{9D8B030D-6E8A-4147-A177-3AD203B41FA5}">
                      <a16:colId xmlns:a16="http://schemas.microsoft.com/office/drawing/2014/main" val="4024429814"/>
                    </a:ext>
                  </a:extLst>
                </a:gridCol>
                <a:gridCol w="711396">
                  <a:extLst>
                    <a:ext uri="{9D8B030D-6E8A-4147-A177-3AD203B41FA5}">
                      <a16:colId xmlns:a16="http://schemas.microsoft.com/office/drawing/2014/main" val="103940490"/>
                    </a:ext>
                  </a:extLst>
                </a:gridCol>
                <a:gridCol w="711396">
                  <a:extLst>
                    <a:ext uri="{9D8B030D-6E8A-4147-A177-3AD203B41FA5}">
                      <a16:colId xmlns:a16="http://schemas.microsoft.com/office/drawing/2014/main" val="1238171665"/>
                    </a:ext>
                  </a:extLst>
                </a:gridCol>
                <a:gridCol w="711396">
                  <a:extLst>
                    <a:ext uri="{9D8B030D-6E8A-4147-A177-3AD203B41FA5}">
                      <a16:colId xmlns:a16="http://schemas.microsoft.com/office/drawing/2014/main" val="1097084511"/>
                    </a:ext>
                  </a:extLst>
                </a:gridCol>
                <a:gridCol w="711396">
                  <a:extLst>
                    <a:ext uri="{9D8B030D-6E8A-4147-A177-3AD203B41FA5}">
                      <a16:colId xmlns:a16="http://schemas.microsoft.com/office/drawing/2014/main" val="3442666910"/>
                    </a:ext>
                  </a:extLst>
                </a:gridCol>
                <a:gridCol w="711396">
                  <a:extLst>
                    <a:ext uri="{9D8B030D-6E8A-4147-A177-3AD203B41FA5}">
                      <a16:colId xmlns:a16="http://schemas.microsoft.com/office/drawing/2014/main" val="1460121724"/>
                    </a:ext>
                  </a:extLst>
                </a:gridCol>
                <a:gridCol w="711396">
                  <a:extLst>
                    <a:ext uri="{9D8B030D-6E8A-4147-A177-3AD203B41FA5}">
                      <a16:colId xmlns:a16="http://schemas.microsoft.com/office/drawing/2014/main" val="2527382147"/>
                    </a:ext>
                  </a:extLst>
                </a:gridCol>
                <a:gridCol w="711396">
                  <a:extLst>
                    <a:ext uri="{9D8B030D-6E8A-4147-A177-3AD203B41FA5}">
                      <a16:colId xmlns:a16="http://schemas.microsoft.com/office/drawing/2014/main" val="307632589"/>
                    </a:ext>
                  </a:extLst>
                </a:gridCol>
                <a:gridCol w="711396">
                  <a:extLst>
                    <a:ext uri="{9D8B030D-6E8A-4147-A177-3AD203B41FA5}">
                      <a16:colId xmlns:a16="http://schemas.microsoft.com/office/drawing/2014/main" val="776443063"/>
                    </a:ext>
                  </a:extLst>
                </a:gridCol>
                <a:gridCol w="711396">
                  <a:extLst>
                    <a:ext uri="{9D8B030D-6E8A-4147-A177-3AD203B41FA5}">
                      <a16:colId xmlns:a16="http://schemas.microsoft.com/office/drawing/2014/main" val="4100622839"/>
                    </a:ext>
                  </a:extLst>
                </a:gridCol>
                <a:gridCol w="711396">
                  <a:extLst>
                    <a:ext uri="{9D8B030D-6E8A-4147-A177-3AD203B41FA5}">
                      <a16:colId xmlns:a16="http://schemas.microsoft.com/office/drawing/2014/main" val="1816599886"/>
                    </a:ext>
                  </a:extLst>
                </a:gridCol>
                <a:gridCol w="607058">
                  <a:extLst>
                    <a:ext uri="{9D8B030D-6E8A-4147-A177-3AD203B41FA5}">
                      <a16:colId xmlns:a16="http://schemas.microsoft.com/office/drawing/2014/main" val="1653874855"/>
                    </a:ext>
                  </a:extLst>
                </a:gridCol>
              </a:tblGrid>
              <a:tr h="26308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gridSpan="13">
                  <a:txBody>
                    <a:bodyPr/>
                    <a:lstStyle/>
                    <a:p>
                      <a:pPr algn="ctr" fontAlgn="b"/>
                      <a:r>
                        <a:rPr lang="en-US" sz="1200" b="1" i="0" u="none" strike="noStrike" dirty="0">
                          <a:solidFill>
                            <a:srgbClr val="000000"/>
                          </a:solidFill>
                          <a:effectLst/>
                          <a:latin typeface="Calibri" panose="020F0502020204030204" pitchFamily="34" charset="0"/>
                        </a:rPr>
                        <a:t>RESEARCH AT LEAST 3 SOURCES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1441163"/>
                  </a:ext>
                </a:extLst>
              </a:tr>
              <a:tr h="49360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1" i="0" u="none" strike="noStrike">
                          <a:solidFill>
                            <a:srgbClr val="000000"/>
                          </a:solidFill>
                          <a:effectLst/>
                          <a:latin typeface="Calibri" panose="020F0502020204030204" pitchFamily="34" charset="0"/>
                        </a:rPr>
                        <a:t>Morningstar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gridSpan="3">
                  <a:txBody>
                    <a:bodyPr/>
                    <a:lstStyle/>
                    <a:p>
                      <a:pPr algn="ctr" fontAlgn="b"/>
                      <a:r>
                        <a:rPr lang="en-US" sz="1200" b="1" i="0" u="none" strike="noStrike">
                          <a:solidFill>
                            <a:srgbClr val="000000"/>
                          </a:solidFill>
                          <a:effectLst/>
                          <a:latin typeface="Calibri" panose="020F0502020204030204" pitchFamily="34" charset="0"/>
                        </a:rPr>
                        <a:t>Value 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CNN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1" i="0" u="none" strike="noStrike">
                          <a:solidFill>
                            <a:srgbClr val="000000"/>
                          </a:solidFill>
                          <a:effectLst/>
                          <a:latin typeface="Calibri" panose="020F0502020204030204" pitchFamily="34" charset="0"/>
                        </a:rPr>
                        <a:t>Seek Alpha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1" i="0" u="none" strike="noStrike">
                          <a:solidFill>
                            <a:srgbClr val="000000"/>
                          </a:solidFill>
                          <a:effectLst/>
                          <a:latin typeface="Calibri" panose="020F0502020204030204" pitchFamily="34" charset="0"/>
                        </a:rPr>
                        <a:t>Yahoo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200" b="1" i="0" u="none" strike="noStrike">
                          <a:solidFill>
                            <a:srgbClr val="000000"/>
                          </a:solidFill>
                          <a:effectLst/>
                          <a:latin typeface="Calibri" panose="020F0502020204030204" pitchFamily="34" charset="0"/>
                        </a:rPr>
                        <a:t>Zacks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gridSpan="2">
                  <a:txBody>
                    <a:bodyPr/>
                    <a:lstStyle/>
                    <a:p>
                      <a:pPr algn="ctr" fontAlgn="t"/>
                      <a:r>
                        <a:rPr lang="en-US" sz="1200" b="1" i="0" u="none" strike="noStrike">
                          <a:solidFill>
                            <a:srgbClr val="000000"/>
                          </a:solidFill>
                          <a:effectLst/>
                          <a:latin typeface="Calibri" panose="020F0502020204030204" pitchFamily="34" charset="0"/>
                        </a:rPr>
                        <a:t>Company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gridSpan="2">
                  <a:txBody>
                    <a:bodyPr/>
                    <a:lstStyle/>
                    <a:p>
                      <a:pPr algn="ctr" fontAlgn="b"/>
                      <a:r>
                        <a:rPr lang="en-US" sz="1200" b="1" i="0" u="none" strike="noStrike">
                          <a:solidFill>
                            <a:srgbClr val="000000"/>
                          </a:solidFill>
                          <a:effectLst/>
                          <a:latin typeface="Calibri" panose="020F0502020204030204" pitchFamily="34" charset="0"/>
                        </a:rPr>
                        <a:t>Average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extLst>
                  <a:ext uri="{0D108BD9-81ED-4DB2-BD59-A6C34878D82A}">
                    <a16:rowId xmlns:a16="http://schemas.microsoft.com/office/drawing/2014/main" val="1465405441"/>
                  </a:ext>
                </a:extLst>
              </a:tr>
              <a:tr h="275617">
                <a:tc>
                  <a:txBody>
                    <a:bodyPr/>
                    <a:lstStyle/>
                    <a:p>
                      <a:pPr algn="l" fontAlgn="b"/>
                      <a:r>
                        <a:rPr lang="en-US" sz="1200" b="1" i="0" u="none" strike="noStrike">
                          <a:solidFill>
                            <a:srgbClr val="000000"/>
                          </a:solidFill>
                          <a:effectLst/>
                          <a:latin typeface="Calibri" panose="020F0502020204030204" pitchFamily="34" charset="0"/>
                        </a:rPr>
                        <a:t>Stock</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Calibri" panose="020F0502020204030204" pitchFamily="34" charset="0"/>
                        </a:rPr>
                        <a:t>Sales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200" b="1" i="0" u="none" strike="noStrike">
                          <a:solidFill>
                            <a:srgbClr val="000000"/>
                          </a:solidFill>
                          <a:effectLst/>
                          <a:latin typeface="Calibri" panose="020F0502020204030204" pitchFamily="34" charset="0"/>
                        </a:rPr>
                        <a:t>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200" b="1" i="0" u="none" strike="noStrike">
                          <a:solidFill>
                            <a:srgbClr val="000000"/>
                          </a:solidFill>
                          <a:effectLst/>
                          <a:latin typeface="Calibri" panose="020F0502020204030204" pitchFamily="34" charset="0"/>
                        </a:rPr>
                        <a:t>Sales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200" b="1" i="0" u="none" strike="noStrike">
                          <a:solidFill>
                            <a:srgbClr val="000000"/>
                          </a:solidFill>
                          <a:effectLst/>
                          <a:latin typeface="Calibri" panose="020F0502020204030204" pitchFamily="34" charset="0"/>
                        </a:rPr>
                        <a:t>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200" b="1" i="0" u="none" strike="noStrike">
                          <a:solidFill>
                            <a:srgbClr val="000000"/>
                          </a:solidFill>
                          <a:effectLst/>
                          <a:latin typeface="Calibri" panose="020F0502020204030204" pitchFamily="34" charset="0"/>
                        </a:rPr>
                        <a:t>H$</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gridSpan="4">
                  <a:txBody>
                    <a:bodyPr/>
                    <a:lstStyle/>
                    <a:p>
                      <a:pPr algn="ctr" fontAlgn="b"/>
                      <a:r>
                        <a:rPr lang="en-US" sz="1200" b="1" i="0" u="none" strike="noStrike">
                          <a:solidFill>
                            <a:srgbClr val="000000"/>
                          </a:solidFill>
                          <a:effectLst/>
                          <a:latin typeface="Calibri" panose="020F0502020204030204" pitchFamily="34" charset="0"/>
                        </a:rPr>
                        <a:t>EPS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Sales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1" i="0" u="none" strike="noStrike">
                          <a:solidFill>
                            <a:srgbClr val="000000"/>
                          </a:solidFill>
                          <a:effectLst/>
                          <a:latin typeface="Calibri" panose="020F0502020204030204" pitchFamily="34" charset="0"/>
                        </a:rPr>
                        <a:t>EPS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1" i="0" u="none" strike="noStrike">
                          <a:solidFill>
                            <a:srgbClr val="000000"/>
                          </a:solidFill>
                          <a:effectLst/>
                          <a:latin typeface="Calibri" panose="020F0502020204030204" pitchFamily="34" charset="0"/>
                        </a:rPr>
                        <a:t>Sales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effectLst/>
                          <a:latin typeface="Calibri" panose="020F0502020204030204" pitchFamily="34" charset="0"/>
                        </a:rPr>
                        <a:t>EPS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57451304"/>
                  </a:ext>
                </a:extLst>
              </a:tr>
              <a:tr h="263089">
                <a:tc>
                  <a:txBody>
                    <a:bodyPr/>
                    <a:lstStyle/>
                    <a:p>
                      <a:pPr algn="l" fontAlgn="b"/>
                      <a:r>
                        <a:rPr lang="en-US" sz="1200" b="0" i="0" u="none" strike="noStrike">
                          <a:solidFill>
                            <a:srgbClr val="000000"/>
                          </a:solidFill>
                          <a:effectLst/>
                          <a:latin typeface="Calibri" panose="020F0502020204030204" pitchFamily="34" charset="0"/>
                        </a:rPr>
                        <a:t>KNSL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 NA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         15.0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Calibri" panose="020F0502020204030204" pitchFamily="34" charset="0"/>
                        </a:rPr>
                        <a:t>         16.0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r" fontAlgn="b"/>
                      <a:r>
                        <a:rPr lang="en-US" sz="1200" b="0" i="0" u="none" strike="noStrike">
                          <a:solidFill>
                            <a:srgbClr val="000000"/>
                          </a:solidFill>
                          <a:effectLst/>
                          <a:latin typeface="Calibri" panose="020F0502020204030204" pitchFamily="34" charset="0"/>
                        </a:rPr>
                        <a:t>         15.0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r" fontAlgn="b"/>
                      <a:r>
                        <a:rPr lang="en-US" sz="1200" b="0" i="0" u="none" strike="noStrike">
                          <a:solidFill>
                            <a:srgbClr val="000000"/>
                          </a:solidFill>
                          <a:effectLst/>
                          <a:latin typeface="Calibri" panose="020F0502020204030204" pitchFamily="34" charset="0"/>
                        </a:rPr>
                        <a:t> $  730.00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b"/>
                      <a:r>
                        <a:rPr lang="en-US" sz="1200" b="0" i="0" u="none" strike="noStrike">
                          <a:solidFill>
                            <a:srgbClr val="000000"/>
                          </a:solidFill>
                          <a:effectLst/>
                          <a:latin typeface="Calibri" panose="020F0502020204030204" pitchFamily="34" charset="0"/>
                        </a:rPr>
                        <a:t> NA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0" i="0" u="none" strike="noStrike">
                          <a:solidFill>
                            <a:srgbClr val="000000"/>
                          </a:solidFill>
                          <a:effectLst/>
                          <a:latin typeface="Calibri" panose="020F0502020204030204" pitchFamily="34" charset="0"/>
                        </a:rPr>
                        <a:t>       15.00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0" i="0" u="none" strike="noStrike">
                          <a:solidFill>
                            <a:srgbClr val="000000"/>
                          </a:solidFill>
                          <a:effectLst/>
                          <a:latin typeface="Calibri" panose="020F0502020204030204" pitchFamily="34" charset="0"/>
                        </a:rPr>
                        <a:t> NA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0" i="0" u="none" strike="noStrike">
                          <a:solidFill>
                            <a:srgbClr val="000000"/>
                          </a:solidFill>
                          <a:effectLst/>
                          <a:latin typeface="Calibri" panose="020F0502020204030204" pitchFamily="34" charset="0"/>
                        </a:rPr>
                        <a:t>       15.00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0" i="0" u="none" strike="noStrike">
                          <a:solidFill>
                            <a:srgbClr val="000000"/>
                          </a:solidFill>
                          <a:effectLst/>
                          <a:latin typeface="Calibri" panose="020F0502020204030204" pitchFamily="34" charset="0"/>
                        </a:rPr>
                        <a:t>         16.0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effectLst/>
                          <a:latin typeface="Calibri" panose="020F0502020204030204" pitchFamily="34" charset="0"/>
                        </a:rPr>
                        <a:t>      15.0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62830026"/>
                  </a:ext>
                </a:extLst>
              </a:tr>
            </a:tbl>
          </a:graphicData>
        </a:graphic>
      </p:graphicFrame>
      <p:sp>
        <p:nvSpPr>
          <p:cNvPr id="9" name="TextBox 8">
            <a:extLst>
              <a:ext uri="{FF2B5EF4-FFF2-40B4-BE49-F238E27FC236}">
                <a16:creationId xmlns:a16="http://schemas.microsoft.com/office/drawing/2014/main" id="{0268D665-E7A8-07A9-9D21-8110AEC6DEDB}"/>
              </a:ext>
            </a:extLst>
          </p:cNvPr>
          <p:cNvSpPr txBox="1"/>
          <p:nvPr/>
        </p:nvSpPr>
        <p:spPr>
          <a:xfrm>
            <a:off x="914400" y="4396632"/>
            <a:ext cx="6781800" cy="523220"/>
          </a:xfrm>
          <a:prstGeom prst="rect">
            <a:avLst/>
          </a:prstGeom>
          <a:noFill/>
        </p:spPr>
        <p:txBody>
          <a:bodyPr wrap="square">
            <a:spAutoFit/>
          </a:bodyPr>
          <a:lstStyle/>
          <a:p>
            <a:r>
              <a:rPr lang="en-US" sz="2800" dirty="0"/>
              <a:t>Find at least 3 sources for Sales and EPS</a:t>
            </a:r>
          </a:p>
        </p:txBody>
      </p:sp>
    </p:spTree>
    <p:extLst>
      <p:ext uri="{BB962C8B-B14F-4D97-AF65-F5344CB8AC3E}">
        <p14:creationId xmlns:p14="http://schemas.microsoft.com/office/powerpoint/2010/main" val="137661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B550-A44C-C547-98E0-F68550936E16}"/>
              </a:ext>
            </a:extLst>
          </p:cNvPr>
          <p:cNvSpPr>
            <a:spLocks noGrp="1"/>
          </p:cNvSpPr>
          <p:nvPr>
            <p:ph type="title"/>
          </p:nvPr>
        </p:nvSpPr>
        <p:spPr>
          <a:xfrm>
            <a:off x="609600" y="533400"/>
            <a:ext cx="10972800" cy="990600"/>
          </a:xfrm>
        </p:spPr>
        <p:txBody>
          <a:bodyPr>
            <a:normAutofit/>
          </a:bodyPr>
          <a:lstStyle/>
          <a:p>
            <a:r>
              <a:rPr lang="en-US" dirty="0">
                <a:highlight>
                  <a:srgbClr val="FFFF00"/>
                </a:highlight>
              </a:rPr>
              <a:t>Prepare</a:t>
            </a:r>
            <a:r>
              <a:rPr lang="en-US" dirty="0"/>
              <a:t> Stock Selection Guide</a:t>
            </a:r>
          </a:p>
        </p:txBody>
      </p:sp>
      <p:sp>
        <p:nvSpPr>
          <p:cNvPr id="4" name="Slide Number Placeholder 3">
            <a:extLst>
              <a:ext uri="{FF2B5EF4-FFF2-40B4-BE49-F238E27FC236}">
                <a16:creationId xmlns:a16="http://schemas.microsoft.com/office/drawing/2014/main" id="{3206D92F-6803-1042-9044-9B7FF4BAED42}"/>
              </a:ext>
            </a:extLst>
          </p:cNvPr>
          <p:cNvSpPr>
            <a:spLocks noGrp="1"/>
          </p:cNvSpPr>
          <p:nvPr>
            <p:ph type="sldNum" sz="quarter" idx="12"/>
          </p:nvPr>
        </p:nvSpPr>
        <p:spPr>
          <a:xfrm>
            <a:off x="11301984" y="0"/>
            <a:ext cx="731520" cy="466344"/>
          </a:xfrm>
        </p:spPr>
        <p:txBody>
          <a:bodyPr/>
          <a:lstStyle/>
          <a:p>
            <a:fld id="{B7C7DEAE-B1FF-4F0D-9790-23B38FF51CAA}" type="slidenum">
              <a:rPr lang="en-US" smtClean="0"/>
              <a:pPr/>
              <a:t>9</a:t>
            </a:fld>
            <a:endParaRPr lang="en-US" dirty="0"/>
          </a:p>
        </p:txBody>
      </p:sp>
      <p:graphicFrame>
        <p:nvGraphicFramePr>
          <p:cNvPr id="3" name="Table 2">
            <a:extLst>
              <a:ext uri="{FF2B5EF4-FFF2-40B4-BE49-F238E27FC236}">
                <a16:creationId xmlns:a16="http://schemas.microsoft.com/office/drawing/2014/main" id="{D5BEE486-8561-48FB-8AB4-B158589519A1}"/>
              </a:ext>
            </a:extLst>
          </p:cNvPr>
          <p:cNvGraphicFramePr>
            <a:graphicFrameLocks noGrp="1"/>
          </p:cNvGraphicFramePr>
          <p:nvPr>
            <p:extLst>
              <p:ext uri="{D42A27DB-BD31-4B8C-83A1-F6EECF244321}">
                <p14:modId xmlns:p14="http://schemas.microsoft.com/office/powerpoint/2010/main" val="3174350992"/>
              </p:ext>
            </p:extLst>
          </p:nvPr>
        </p:nvGraphicFramePr>
        <p:xfrm>
          <a:off x="1066800" y="2590800"/>
          <a:ext cx="9753599" cy="914400"/>
        </p:xfrm>
        <a:graphic>
          <a:graphicData uri="http://schemas.openxmlformats.org/drawingml/2006/table">
            <a:tbl>
              <a:tblPr>
                <a:tableStyleId>{5C22544A-7EE6-4342-B048-85BDC9FD1C3A}</a:tableStyleId>
              </a:tblPr>
              <a:tblGrid>
                <a:gridCol w="1213135">
                  <a:extLst>
                    <a:ext uri="{9D8B030D-6E8A-4147-A177-3AD203B41FA5}">
                      <a16:colId xmlns:a16="http://schemas.microsoft.com/office/drawing/2014/main" val="229515288"/>
                    </a:ext>
                  </a:extLst>
                </a:gridCol>
                <a:gridCol w="1035208">
                  <a:extLst>
                    <a:ext uri="{9D8B030D-6E8A-4147-A177-3AD203B41FA5}">
                      <a16:colId xmlns:a16="http://schemas.microsoft.com/office/drawing/2014/main" val="2695237936"/>
                    </a:ext>
                  </a:extLst>
                </a:gridCol>
                <a:gridCol w="1035208">
                  <a:extLst>
                    <a:ext uri="{9D8B030D-6E8A-4147-A177-3AD203B41FA5}">
                      <a16:colId xmlns:a16="http://schemas.microsoft.com/office/drawing/2014/main" val="3776579399"/>
                    </a:ext>
                  </a:extLst>
                </a:gridCol>
                <a:gridCol w="1035208">
                  <a:extLst>
                    <a:ext uri="{9D8B030D-6E8A-4147-A177-3AD203B41FA5}">
                      <a16:colId xmlns:a16="http://schemas.microsoft.com/office/drawing/2014/main" val="4167050075"/>
                    </a:ext>
                  </a:extLst>
                </a:gridCol>
                <a:gridCol w="1035208">
                  <a:extLst>
                    <a:ext uri="{9D8B030D-6E8A-4147-A177-3AD203B41FA5}">
                      <a16:colId xmlns:a16="http://schemas.microsoft.com/office/drawing/2014/main" val="2442305700"/>
                    </a:ext>
                  </a:extLst>
                </a:gridCol>
                <a:gridCol w="1229308">
                  <a:extLst>
                    <a:ext uri="{9D8B030D-6E8A-4147-A177-3AD203B41FA5}">
                      <a16:colId xmlns:a16="http://schemas.microsoft.com/office/drawing/2014/main" val="887602684"/>
                    </a:ext>
                  </a:extLst>
                </a:gridCol>
                <a:gridCol w="1196959">
                  <a:extLst>
                    <a:ext uri="{9D8B030D-6E8A-4147-A177-3AD203B41FA5}">
                      <a16:colId xmlns:a16="http://schemas.microsoft.com/office/drawing/2014/main" val="642072982"/>
                    </a:ext>
                  </a:extLst>
                </a:gridCol>
                <a:gridCol w="1035208">
                  <a:extLst>
                    <a:ext uri="{9D8B030D-6E8A-4147-A177-3AD203B41FA5}">
                      <a16:colId xmlns:a16="http://schemas.microsoft.com/office/drawing/2014/main" val="2917755854"/>
                    </a:ext>
                  </a:extLst>
                </a:gridCol>
                <a:gridCol w="938157">
                  <a:extLst>
                    <a:ext uri="{9D8B030D-6E8A-4147-A177-3AD203B41FA5}">
                      <a16:colId xmlns:a16="http://schemas.microsoft.com/office/drawing/2014/main" val="3074513999"/>
                    </a:ext>
                  </a:extLst>
                </a:gridCol>
              </a:tblGrid>
              <a:tr h="223284">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gridSpan="8">
                  <a:txBody>
                    <a:bodyPr/>
                    <a:lstStyle/>
                    <a:p>
                      <a:pPr algn="ctr" fontAlgn="b"/>
                      <a:r>
                        <a:rPr lang="en-US" sz="1200" u="none" strike="noStrike" dirty="0">
                          <a:effectLst/>
                        </a:rPr>
                        <a:t>PREPARE MY SSG</a:t>
                      </a:r>
                      <a:endParaRPr lang="en-US" sz="12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9297686"/>
                  </a:ext>
                </a:extLst>
              </a:tr>
              <a:tr h="233916">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gridSpan="8">
                  <a:txBody>
                    <a:bodyPr/>
                    <a:lstStyle/>
                    <a:p>
                      <a:pPr algn="ctr" fontAlgn="b"/>
                      <a:r>
                        <a:rPr lang="en-US" sz="1200" u="none" strike="noStrike">
                          <a:effectLst/>
                        </a:rPr>
                        <a:t>My SSG Judgments</a:t>
                      </a:r>
                      <a:endParaRPr lang="en-US" sz="12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3439840"/>
                  </a:ext>
                </a:extLst>
              </a:tr>
              <a:tr h="233916">
                <a:tc>
                  <a:txBody>
                    <a:bodyPr/>
                    <a:lstStyle/>
                    <a:p>
                      <a:pPr algn="l" fontAlgn="b"/>
                      <a:r>
                        <a:rPr lang="en-US" sz="1200" u="none" strike="noStrike">
                          <a:effectLst/>
                        </a:rPr>
                        <a:t>Stock</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Sales</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EPS</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HPE</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H$</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L$</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CAR</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U/D Ratio</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Zone</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7325347"/>
                  </a:ext>
                </a:extLst>
              </a:tr>
              <a:tr h="223284">
                <a:tc>
                  <a:txBody>
                    <a:bodyPr/>
                    <a:lstStyle/>
                    <a:p>
                      <a:pPr algn="l" fontAlgn="b"/>
                      <a:r>
                        <a:rPr lang="en-US" sz="1200" u="none" strike="noStrike" dirty="0">
                          <a:effectLst/>
                        </a:rPr>
                        <a:t>KNSL</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4747059"/>
                  </a:ext>
                </a:extLst>
              </a:tr>
            </a:tbl>
          </a:graphicData>
        </a:graphic>
      </p:graphicFrame>
      <p:sp>
        <p:nvSpPr>
          <p:cNvPr id="7" name="TextBox 6">
            <a:extLst>
              <a:ext uri="{FF2B5EF4-FFF2-40B4-BE49-F238E27FC236}">
                <a16:creationId xmlns:a16="http://schemas.microsoft.com/office/drawing/2014/main" id="{5EA0151D-97B0-8251-2D7E-8D8F27504072}"/>
              </a:ext>
            </a:extLst>
          </p:cNvPr>
          <p:cNvSpPr txBox="1"/>
          <p:nvPr/>
        </p:nvSpPr>
        <p:spPr>
          <a:xfrm>
            <a:off x="2286000" y="4076489"/>
            <a:ext cx="8001000" cy="523220"/>
          </a:xfrm>
          <a:prstGeom prst="rect">
            <a:avLst/>
          </a:prstGeom>
          <a:noFill/>
        </p:spPr>
        <p:txBody>
          <a:bodyPr wrap="square" rtlCol="0">
            <a:spAutoFit/>
          </a:bodyPr>
          <a:lstStyle/>
          <a:p>
            <a:r>
              <a:rPr lang="en-US" sz="2800" dirty="0"/>
              <a:t>Complete your SSG based on your research</a:t>
            </a:r>
          </a:p>
        </p:txBody>
      </p:sp>
    </p:spTree>
    <p:extLst>
      <p:ext uri="{BB962C8B-B14F-4D97-AF65-F5344CB8AC3E}">
        <p14:creationId xmlns:p14="http://schemas.microsoft.com/office/powerpoint/2010/main" val="3778749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tterInvesting Clarity">
  <a:themeElements>
    <a:clrScheme name="BetterInvesting">
      <a:dk1>
        <a:srgbClr val="013B6E"/>
      </a:dk1>
      <a:lt1>
        <a:srgbClr val="FFFFFF"/>
      </a:lt1>
      <a:dk2>
        <a:srgbClr val="002445"/>
      </a:dk2>
      <a:lt2>
        <a:srgbClr val="EBEBEB"/>
      </a:lt2>
      <a:accent1>
        <a:srgbClr val="013B6E"/>
      </a:accent1>
      <a:accent2>
        <a:srgbClr val="18807D"/>
      </a:accent2>
      <a:accent3>
        <a:srgbClr val="474747"/>
      </a:accent3>
      <a:accent4>
        <a:srgbClr val="005DAA"/>
      </a:accent4>
      <a:accent5>
        <a:srgbClr val="CE4E28"/>
      </a:accent5>
      <a:accent6>
        <a:srgbClr val="F3CE2C"/>
      </a:accent6>
      <a:hlink>
        <a:srgbClr val="005DAA"/>
      </a:hlink>
      <a:folHlink>
        <a:srgbClr val="5B5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est-universal BetterInvesting PowerPoint 2021" id="{0DE759AA-08EF-C543-AE79-57ACC0F984A6}" vid="{4B65C11A-F8C7-F64F-ACD1-10E35E4C0B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DCBD32614CB94C9E00392D41A08C2E" ma:contentTypeVersion="14" ma:contentTypeDescription="Create a new document." ma:contentTypeScope="" ma:versionID="c9ce13e337652a08665a6c3f02ae0e6e">
  <xsd:schema xmlns:xsd="http://www.w3.org/2001/XMLSchema" xmlns:xs="http://www.w3.org/2001/XMLSchema" xmlns:p="http://schemas.microsoft.com/office/2006/metadata/properties" xmlns:ns3="bc2eb4d5-dbad-4e97-8697-6ef4c6a12b59" xmlns:ns4="c5522833-5e9b-433f-9c31-692d0fdfc28a" targetNamespace="http://schemas.microsoft.com/office/2006/metadata/properties" ma:root="true" ma:fieldsID="3c2510f12788ce568185e7e9d6bfcf28" ns3:_="" ns4:_="">
    <xsd:import namespace="bc2eb4d5-dbad-4e97-8697-6ef4c6a12b59"/>
    <xsd:import namespace="c5522833-5e9b-433f-9c31-692d0fdfc2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eb4d5-dbad-4e97-8697-6ef4c6a12b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522833-5e9b-433f-9c31-692d0fdfc2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804C4A-D8A7-47FC-90D6-1A8B1EB7EAE9}">
  <ds:schemaRefs>
    <ds:schemaRef ds:uri="http://schemas.microsoft.com/office/2006/documentManagement/types"/>
    <ds:schemaRef ds:uri="bc2eb4d5-dbad-4e97-8697-6ef4c6a12b59"/>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http://www.w3.org/XML/1998/namespace"/>
    <ds:schemaRef ds:uri="http://purl.org/dc/dcmitype/"/>
    <ds:schemaRef ds:uri="c5522833-5e9b-433f-9c31-692d0fdfc28a"/>
    <ds:schemaRef ds:uri="http://purl.org/dc/terms/"/>
  </ds:schemaRefs>
</ds:datastoreItem>
</file>

<file path=customXml/itemProps2.xml><?xml version="1.0" encoding="utf-8"?>
<ds:datastoreItem xmlns:ds="http://schemas.openxmlformats.org/officeDocument/2006/customXml" ds:itemID="{9E32CA15-3E4C-4936-B59D-2F06A88072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2eb4d5-dbad-4e97-8697-6ef4c6a12b59"/>
    <ds:schemaRef ds:uri="c5522833-5e9b-433f-9c31-692d0fdfc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57596A-7D12-48A4-9771-E49F1C3C38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3517</TotalTime>
  <Words>788</Words>
  <Application>Microsoft Office PowerPoint</Application>
  <PresentationFormat>Widescreen</PresentationFormat>
  <Paragraphs>237</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Lato</vt:lpstr>
      <vt:lpstr>Wingdings</vt:lpstr>
      <vt:lpstr>BetterInvesting Clarity</vt:lpstr>
      <vt:lpstr>New Jersey Chapter  Board of Directors Meeting</vt:lpstr>
      <vt:lpstr>First Cut Mentoring</vt:lpstr>
      <vt:lpstr>PowerPoint Presentation</vt:lpstr>
      <vt:lpstr>Agenda</vt:lpstr>
      <vt:lpstr>Kinsale Capital Group</vt:lpstr>
      <vt:lpstr>Five Judgments</vt:lpstr>
      <vt:lpstr>Analyst Estimates</vt:lpstr>
      <vt:lpstr>Research</vt:lpstr>
      <vt:lpstr>Prepare Stock Selection Guide</vt:lpstr>
      <vt:lpstr>Compare Member Sentiment</vt:lpstr>
      <vt:lpstr>Research, Prepare, Compare</vt:lpstr>
      <vt:lpstr>North Florida Chapter Events</vt:lpstr>
      <vt:lpstr>Questions? </vt:lpstr>
      <vt:lpstr>NJ Chapter’s 2025 First Cut Challenge</vt:lpstr>
      <vt:lpstr>NJ Chapter’s 2025 First Cut Challenge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Eric Bonner</dc:creator>
  <cp:keywords/>
  <dc:description/>
  <cp:lastModifiedBy>Pam Deisher</cp:lastModifiedBy>
  <cp:revision>144</cp:revision>
  <cp:lastPrinted>2022-02-10T23:10:58Z</cp:lastPrinted>
  <dcterms:created xsi:type="dcterms:W3CDTF">2021-06-18T17:08:12Z</dcterms:created>
  <dcterms:modified xsi:type="dcterms:W3CDTF">2025-01-14T00:15:24Z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0x010100E7DCBD32614CB94C9E00392D41A08C2E</vt:lpwstr>
  </property>
</Properties>
</file>