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Lst>
  <p:sldSz cy="6858000" cx="12192000"/>
  <p:notesSz cx="9601200" cy="7315200"/>
  <p:embeddedFontLst>
    <p:embeddedFont>
      <p:font typeface="PT Serif Caption"/>
      <p:regular r:id="rId39"/>
      <p:italic r:id="rId40"/>
    </p:embeddedFont>
    <p:embeddedFont>
      <p:font typeface="Roboto Thin"/>
      <p:regular r:id="rId41"/>
      <p:bold r:id="rId42"/>
      <p:italic r:id="rId43"/>
      <p:boldItalic r:id="rId44"/>
    </p:embeddedFont>
    <p:embeddedFont>
      <p:font typeface="Play"/>
      <p:regular r:id="rId45"/>
      <p:bold r:id="rId46"/>
    </p:embeddedFont>
    <p:embeddedFont>
      <p:font typeface="Roboto"/>
      <p:regular r:id="rId47"/>
      <p:bold r:id="rId48"/>
      <p:italic r:id="rId49"/>
      <p:boldItalic r:id="rId50"/>
    </p:embeddedFont>
    <p:embeddedFont>
      <p:font typeface="Roboto Medium"/>
      <p:regular r:id="rId51"/>
      <p:bold r:id="rId52"/>
      <p:italic r:id="rId53"/>
      <p:boldItalic r:id="rId5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872">
          <p15:clr>
            <a:srgbClr val="A4A3A4"/>
          </p15:clr>
        </p15:guide>
      </p15:sldGuideLst>
    </p:ext>
    <p:ext uri="{2D200454-40CA-4A62-9FC3-DE9A4176ACB9}">
      <p15:notesGuideLst>
        <p15:guide id="1" orient="horz" pos="2304">
          <p15:clr>
            <a:srgbClr val="A4A3A4"/>
          </p15:clr>
        </p15:guide>
        <p15:guide id="2" pos="30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39C473E-2972-457A-8111-CEA55446C52B}">
  <a:tblStyle styleId="{D39C473E-2972-457A-8111-CEA55446C52B}"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14F25D22-22D6-416F-BB00-8F1C49EB3136}" styleName="Table_1">
    <a:wholeTbl>
      <a:tcTxStyle b="off" i="off">
        <a:font>
          <a:latin typeface="Aptos"/>
          <a:ea typeface="Aptos"/>
          <a:cs typeface="Aptos"/>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6EFF7"/>
          </a:solidFill>
        </a:fill>
      </a:tcStyle>
    </a:wholeTbl>
    <a:band1H>
      <a:tcTxStyle/>
      <a:tcStyle>
        <a:fill>
          <a:solidFill>
            <a:srgbClr val="CADEEF"/>
          </a:solidFill>
        </a:fill>
      </a:tcStyle>
    </a:band1H>
    <a:band2H>
      <a:tcTxStyle/>
    </a:band2H>
    <a:band1V>
      <a:tcTxStyle/>
      <a:tcStyle>
        <a:fill>
          <a:solidFill>
            <a:srgbClr val="CADEEF"/>
          </a:solidFill>
        </a:fill>
      </a:tcStyle>
    </a:band1V>
    <a:band2V>
      <a:tcTxStyle/>
    </a:band2V>
    <a:lastCol>
      <a:tcTxStyle b="on" i="off">
        <a:font>
          <a:latin typeface="Aptos"/>
          <a:ea typeface="Aptos"/>
          <a:cs typeface="Aptos"/>
        </a:font>
        <a:schemeClr val="lt1"/>
      </a:tcTxStyle>
      <a:tcStyle>
        <a:fill>
          <a:solidFill>
            <a:schemeClr val="accent4"/>
          </a:solidFill>
        </a:fill>
      </a:tcStyle>
    </a:lastCol>
    <a:firstCol>
      <a:tcTxStyle b="on" i="off">
        <a:font>
          <a:latin typeface="Aptos"/>
          <a:ea typeface="Aptos"/>
          <a:cs typeface="Aptos"/>
        </a:font>
        <a:schemeClr val="lt1"/>
      </a:tcTxStyle>
      <a:tcStyle>
        <a:fill>
          <a:solidFill>
            <a:schemeClr val="accent4"/>
          </a:solidFill>
        </a:fill>
      </a:tcStyle>
    </a:firstCol>
    <a:lastRow>
      <a:tcTxStyle b="on" i="off">
        <a:font>
          <a:latin typeface="Aptos"/>
          <a:ea typeface="Aptos"/>
          <a:cs typeface="Aptos"/>
        </a:font>
        <a:schemeClr val="lt1"/>
      </a:tcTxStyle>
      <a:tcStyle>
        <a:tcBdr>
          <a:top>
            <a:ln cap="flat" cmpd="sng" w="38100">
              <a:solidFill>
                <a:schemeClr val="lt1"/>
              </a:solidFill>
              <a:prstDash val="solid"/>
              <a:round/>
              <a:headEnd len="sm" w="sm" type="none"/>
              <a:tailEnd len="sm" w="sm" type="none"/>
            </a:ln>
          </a:top>
        </a:tcBdr>
        <a:fill>
          <a:solidFill>
            <a:schemeClr val="accent4"/>
          </a:solidFill>
        </a:fill>
      </a:tcStyle>
    </a:lastRow>
    <a:seCell>
      <a:tcTxStyle/>
    </a:seCell>
    <a:swCell>
      <a:tcTxStyle/>
    </a:swCell>
    <a:firstRow>
      <a:tcTxStyle b="on" i="off">
        <a:font>
          <a:latin typeface="Aptos"/>
          <a:ea typeface="Aptos"/>
          <a:cs typeface="Aptos"/>
        </a:font>
        <a:schemeClr val="lt1"/>
      </a:tcTxStyle>
      <a:tcStyle>
        <a:tcBdr>
          <a:bottom>
            <a:ln cap="flat" cmpd="sng" w="38100">
              <a:solidFill>
                <a:schemeClr val="lt1"/>
              </a:solidFill>
              <a:prstDash val="solid"/>
              <a:round/>
              <a:headEnd len="sm" w="sm" type="none"/>
              <a:tailEnd len="sm" w="sm" type="none"/>
            </a:ln>
          </a:bottom>
        </a:tcBdr>
        <a:fill>
          <a:solidFill>
            <a:schemeClr val="accent4"/>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872" orient="horz"/>
      </p:guideLst>
    </p:cSldViewPr>
  </p:slideViewPr>
  <p:notesViewPr>
    <p:cSldViewPr snapToGrid="0">
      <p:cViewPr varScale="1">
        <p:scale>
          <a:sx n="100" d="100"/>
          <a:sy n="100" d="100"/>
        </p:scale>
        <p:origin x="0" y="0"/>
      </p:cViewPr>
      <p:guideLst>
        <p:guide pos="2304" orient="horz"/>
        <p:guide pos="3024"/>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font" Target="fonts/PTSerifCaption-italic.fntdata"/><Relationship Id="rId42" Type="http://schemas.openxmlformats.org/officeDocument/2006/relationships/font" Target="fonts/RobotoThin-bold.fntdata"/><Relationship Id="rId41" Type="http://schemas.openxmlformats.org/officeDocument/2006/relationships/font" Target="fonts/RobotoThin-regular.fntdata"/><Relationship Id="rId44" Type="http://schemas.openxmlformats.org/officeDocument/2006/relationships/font" Target="fonts/RobotoThin-boldItalic.fntdata"/><Relationship Id="rId43" Type="http://schemas.openxmlformats.org/officeDocument/2006/relationships/font" Target="fonts/RobotoThin-italic.fntdata"/><Relationship Id="rId46" Type="http://schemas.openxmlformats.org/officeDocument/2006/relationships/font" Target="fonts/Play-bold.fntdata"/><Relationship Id="rId45" Type="http://schemas.openxmlformats.org/officeDocument/2006/relationships/font" Target="fonts/Play-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Roboto-bold.fntdata"/><Relationship Id="rId47" Type="http://schemas.openxmlformats.org/officeDocument/2006/relationships/font" Target="fonts/Roboto-regular.fntdata"/><Relationship Id="rId49" Type="http://schemas.openxmlformats.org/officeDocument/2006/relationships/font" Target="fonts/Roboto-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font" Target="fonts/PTSerifCaption-regular.fntdata"/><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RobotoMedium-regular.fntdata"/><Relationship Id="rId50" Type="http://schemas.openxmlformats.org/officeDocument/2006/relationships/font" Target="fonts/Roboto-boldItalic.fntdata"/><Relationship Id="rId53" Type="http://schemas.openxmlformats.org/officeDocument/2006/relationships/font" Target="fonts/RobotoMedium-italic.fntdata"/><Relationship Id="rId52" Type="http://schemas.openxmlformats.org/officeDocument/2006/relationships/font" Target="fonts/RobotoMedium-bold.fntdata"/><Relationship Id="rId11" Type="http://schemas.openxmlformats.org/officeDocument/2006/relationships/slide" Target="slides/slide5.xml"/><Relationship Id="rId10" Type="http://schemas.openxmlformats.org/officeDocument/2006/relationships/slide" Target="slides/slide4.xml"/><Relationship Id="rId54" Type="http://schemas.openxmlformats.org/officeDocument/2006/relationships/font" Target="fonts/RobotoMedium-bold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581400" cy="365760"/>
          </a:xfrm>
          <a:prstGeom prst="rect">
            <a:avLst/>
          </a:prstGeom>
          <a:noFill/>
          <a:ln>
            <a:noFill/>
          </a:ln>
        </p:spPr>
        <p:txBody>
          <a:bodyPr anchorCtr="0" anchor="t" bIns="48325" lIns="96650" spcFirstLastPara="1" rIns="96650" wrap="square" tIns="48325">
            <a:noAutofit/>
          </a:bodyPr>
          <a:lstStyle>
            <a:lvl1pPr lvl="0" marR="0" rtl="0" algn="l">
              <a:spcBef>
                <a:spcPts val="0"/>
              </a:spcBef>
              <a:spcAft>
                <a:spcPts val="0"/>
              </a:spcAft>
              <a:buSzPts val="1400"/>
              <a:buNone/>
              <a:defRPr b="0" i="0" sz="13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5438458" y="0"/>
            <a:ext cx="4160520" cy="365760"/>
          </a:xfrm>
          <a:prstGeom prst="rect">
            <a:avLst/>
          </a:prstGeom>
          <a:noFill/>
          <a:ln>
            <a:noFill/>
          </a:ln>
        </p:spPr>
        <p:txBody>
          <a:bodyPr anchorCtr="0" anchor="t" bIns="48325" lIns="96650" spcFirstLastPara="1" rIns="96650" wrap="square" tIns="48325">
            <a:noAutofit/>
          </a:bodyPr>
          <a:lstStyle>
            <a:lvl1pPr lvl="0" marR="0" rtl="0" algn="r">
              <a:spcBef>
                <a:spcPts val="0"/>
              </a:spcBef>
              <a:spcAft>
                <a:spcPts val="0"/>
              </a:spcAft>
              <a:buSzPts val="1400"/>
              <a:buNone/>
              <a:defRPr b="0" i="0" sz="13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txBox="1"/>
          <p:nvPr>
            <p:ph idx="1" type="body"/>
          </p:nvPr>
        </p:nvSpPr>
        <p:spPr>
          <a:xfrm>
            <a:off x="960120" y="3474720"/>
            <a:ext cx="7680960" cy="3291840"/>
          </a:xfrm>
          <a:prstGeom prst="rect">
            <a:avLst/>
          </a:prstGeom>
          <a:noFill/>
          <a:ln>
            <a:noFill/>
          </a:ln>
        </p:spPr>
        <p:txBody>
          <a:bodyPr anchorCtr="0" anchor="t" bIns="48325" lIns="96650" spcFirstLastPara="1" rIns="96650" wrap="square" tIns="48325">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6" name="Google Shape;6;n"/>
          <p:cNvSpPr txBox="1"/>
          <p:nvPr>
            <p:ph idx="11" type="ftr"/>
          </p:nvPr>
        </p:nvSpPr>
        <p:spPr>
          <a:xfrm>
            <a:off x="0" y="6948171"/>
            <a:ext cx="4160520" cy="365760"/>
          </a:xfrm>
          <a:prstGeom prst="rect">
            <a:avLst/>
          </a:prstGeom>
          <a:noFill/>
          <a:ln>
            <a:noFill/>
          </a:ln>
        </p:spPr>
        <p:txBody>
          <a:bodyPr anchorCtr="0" anchor="b" bIns="48325" lIns="96650" spcFirstLastPara="1" rIns="96650" wrap="square" tIns="48325">
            <a:noAutofit/>
          </a:bodyPr>
          <a:lstStyle>
            <a:lvl1pPr lvl="0" marR="0" rtl="0" algn="l">
              <a:spcBef>
                <a:spcPts val="0"/>
              </a:spcBef>
              <a:spcAft>
                <a:spcPts val="0"/>
              </a:spcAft>
              <a:buSzPts val="1400"/>
              <a:buNone/>
              <a:defRPr b="0" i="0" sz="13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 name="Google Shape;7;n"/>
          <p:cNvSpPr txBox="1"/>
          <p:nvPr>
            <p:ph idx="12" type="sldNum"/>
          </p:nvPr>
        </p:nvSpPr>
        <p:spPr>
          <a:xfrm>
            <a:off x="5438458" y="6948171"/>
            <a:ext cx="4160520" cy="365760"/>
          </a:xfrm>
          <a:prstGeom prst="rect">
            <a:avLst/>
          </a:prstGeom>
          <a:noFill/>
          <a:ln>
            <a:noFill/>
          </a:ln>
        </p:spPr>
        <p:txBody>
          <a:bodyPr anchorCtr="0" anchor="b" bIns="48325" lIns="96650" spcFirstLastPara="1" rIns="96650" wrap="square" tIns="48325">
            <a:noAutofit/>
          </a:bodyPr>
          <a:lstStyle/>
          <a:p>
            <a:pPr indent="0" lvl="0" marL="0" marR="0" rtl="0" algn="r">
              <a:spcBef>
                <a:spcPts val="0"/>
              </a:spcBef>
              <a:spcAft>
                <a:spcPts val="0"/>
              </a:spcAft>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
        <p:nvSpPr>
          <p:cNvPr id="8" name="Google Shape;8;n"/>
          <p:cNvSpPr/>
          <p:nvPr>
            <p:ph idx="3" type="sldImg"/>
          </p:nvPr>
        </p:nvSpPr>
        <p:spPr>
          <a:xfrm>
            <a:off x="2606675" y="914400"/>
            <a:ext cx="4387850" cy="2468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 name="Google Shape;9;n"/>
          <p:cNvSpPr/>
          <p:nvPr/>
        </p:nvSpPr>
        <p:spPr>
          <a:xfrm>
            <a:off x="3925459" y="182638"/>
            <a:ext cx="1750281" cy="365276"/>
          </a:xfrm>
          <a:prstGeom prst="rect">
            <a:avLst/>
          </a:prstGeom>
          <a:solidFill>
            <a:srgbClr val="FFFFFF"/>
          </a:solidFill>
          <a:ln>
            <a:noFill/>
          </a:ln>
        </p:spPr>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13ca63e0a27_0_6:notes"/>
          <p:cNvSpPr txBox="1"/>
          <p:nvPr>
            <p:ph idx="1" type="body"/>
          </p:nvPr>
        </p:nvSpPr>
        <p:spPr>
          <a:xfrm>
            <a:off x="960120" y="3474720"/>
            <a:ext cx="7680900" cy="3291900"/>
          </a:xfrm>
          <a:prstGeom prst="rect">
            <a:avLst/>
          </a:prstGeom>
        </p:spPr>
        <p:txBody>
          <a:bodyPr anchorCtr="0" anchor="t" bIns="48325" lIns="96650" spcFirstLastPara="1" rIns="96650" wrap="square" tIns="48325">
            <a:noAutofit/>
          </a:bodyPr>
          <a:lstStyle/>
          <a:p>
            <a:pPr indent="0" lvl="0" marL="0" rtl="0" algn="l">
              <a:lnSpc>
                <a:spcPct val="115000"/>
              </a:lnSpc>
              <a:spcBef>
                <a:spcPts val="0"/>
              </a:spcBef>
              <a:spcAft>
                <a:spcPts val="0"/>
              </a:spcAft>
              <a:buNone/>
            </a:pPr>
            <a:r>
              <a:rPr lang="en-US" sz="1100">
                <a:solidFill>
                  <a:srgbClr val="000000"/>
                </a:solidFill>
              </a:rPr>
              <a:t>GOOD EVENING  - I am Susanne Koster and  together with the BOARD OF DIRECTORS of  the Online Chapter – YOUR CHAPTER -  Welcome to our 5th ANNUAL MEMBERSHIP MEETING.</a:t>
            </a:r>
            <a:endParaRPr sz="1100">
              <a:solidFill>
                <a:srgbClr val="000000"/>
              </a:solidFill>
            </a:endParaRPr>
          </a:p>
          <a:p>
            <a:pPr indent="0" lvl="0" marL="0" rtl="0" algn="l">
              <a:lnSpc>
                <a:spcPct val="115000"/>
              </a:lnSpc>
              <a:spcBef>
                <a:spcPts val="1000"/>
              </a:spcBef>
              <a:spcAft>
                <a:spcPts val="0"/>
              </a:spcAft>
              <a:buNone/>
            </a:pPr>
            <a:r>
              <a:rPr lang="en-US" sz="1100">
                <a:solidFill>
                  <a:srgbClr val="000000"/>
                </a:solidFill>
              </a:rPr>
              <a:t>We’ll share what we’ve been up to this past year and our plans for next year.  </a:t>
            </a:r>
            <a:r>
              <a:rPr lang="en-US" sz="1100"/>
              <a:t>&lt;NEXT&gt;</a:t>
            </a:r>
            <a:endParaRPr sz="1100">
              <a:solidFill>
                <a:srgbClr val="000000"/>
              </a:solidFill>
            </a:endParaRPr>
          </a:p>
          <a:p>
            <a:pPr indent="0" lvl="0" marL="0" rtl="0" algn="l">
              <a:lnSpc>
                <a:spcPct val="115000"/>
              </a:lnSpc>
              <a:spcBef>
                <a:spcPts val="1000"/>
              </a:spcBef>
              <a:spcAft>
                <a:spcPts val="0"/>
              </a:spcAft>
              <a:buNone/>
            </a:pPr>
            <a:r>
              <a:t/>
            </a:r>
            <a:endParaRPr sz="1100">
              <a:solidFill>
                <a:srgbClr val="000000"/>
              </a:solidFill>
            </a:endParaRPr>
          </a:p>
          <a:p>
            <a:pPr indent="0" lvl="0" marL="0" rtl="0" algn="l">
              <a:lnSpc>
                <a:spcPct val="115000"/>
              </a:lnSpc>
              <a:spcBef>
                <a:spcPts val="1000"/>
              </a:spcBef>
              <a:spcAft>
                <a:spcPts val="0"/>
              </a:spcAft>
              <a:buNone/>
            </a:pPr>
            <a:r>
              <a:t/>
            </a:r>
            <a:endParaRPr sz="1100">
              <a:solidFill>
                <a:srgbClr val="000000"/>
              </a:solidFill>
            </a:endParaRPr>
          </a:p>
          <a:p>
            <a:pPr indent="0" lvl="0" marL="0" rtl="0" algn="l">
              <a:lnSpc>
                <a:spcPct val="115000"/>
              </a:lnSpc>
              <a:spcBef>
                <a:spcPts val="1000"/>
              </a:spcBef>
              <a:spcAft>
                <a:spcPts val="1000"/>
              </a:spcAft>
              <a:buClr>
                <a:schemeClr val="dk1"/>
              </a:buClr>
              <a:buFont typeface="Arial"/>
              <a:buNone/>
            </a:pPr>
            <a:r>
              <a:t/>
            </a:r>
            <a:endParaRPr b="1" sz="1400"/>
          </a:p>
        </p:txBody>
      </p:sp>
      <p:sp>
        <p:nvSpPr>
          <p:cNvPr id="172" name="Google Shape;172;g13ca63e0a27_0_6:notes"/>
          <p:cNvSpPr txBox="1"/>
          <p:nvPr>
            <p:ph idx="12" type="sldNum"/>
          </p:nvPr>
        </p:nvSpPr>
        <p:spPr>
          <a:xfrm>
            <a:off x="5438458" y="6948171"/>
            <a:ext cx="4160400" cy="3657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173" name="Google Shape;173;g13ca63e0a27_0_6:notes"/>
          <p:cNvSpPr/>
          <p:nvPr>
            <p:ph idx="2" type="sldImg"/>
          </p:nvPr>
        </p:nvSpPr>
        <p:spPr>
          <a:xfrm>
            <a:off x="2606675" y="914400"/>
            <a:ext cx="4387800" cy="246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276d5703ada_0_0:notes"/>
          <p:cNvSpPr txBox="1"/>
          <p:nvPr>
            <p:ph idx="1" type="body"/>
          </p:nvPr>
        </p:nvSpPr>
        <p:spPr>
          <a:xfrm>
            <a:off x="960120" y="3474720"/>
            <a:ext cx="7680900" cy="32919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rPr lang="en-US"/>
              <a:t>Congratulations to the 13 clubs we have already had the </a:t>
            </a:r>
            <a:r>
              <a:rPr lang="en-US"/>
              <a:t>privilege</a:t>
            </a:r>
            <a:r>
              <a:rPr lang="en-US"/>
              <a:t> to visit</a:t>
            </a:r>
            <a:endParaRPr/>
          </a:p>
          <a:p>
            <a:pPr indent="0" lvl="0" marL="0" rtl="0" algn="l">
              <a:spcBef>
                <a:spcPts val="0"/>
              </a:spcBef>
              <a:spcAft>
                <a:spcPts val="0"/>
              </a:spcAft>
              <a:buNone/>
            </a:pPr>
            <a:r>
              <a:rPr lang="en-US"/>
              <a:t>and we look forward to visiting with the 5 clubs already scheduled.</a:t>
            </a:r>
            <a:endParaRPr/>
          </a:p>
        </p:txBody>
      </p:sp>
      <p:sp>
        <p:nvSpPr>
          <p:cNvPr id="327" name="Google Shape;327;g276d5703ada_0_0:notes"/>
          <p:cNvSpPr txBox="1"/>
          <p:nvPr>
            <p:ph idx="12" type="sldNum"/>
          </p:nvPr>
        </p:nvSpPr>
        <p:spPr>
          <a:xfrm>
            <a:off x="5438458" y="6948171"/>
            <a:ext cx="4160400" cy="3657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328" name="Google Shape;328;g276d5703ada_0_0:notes"/>
          <p:cNvSpPr/>
          <p:nvPr>
            <p:ph idx="2" type="sldImg"/>
          </p:nvPr>
        </p:nvSpPr>
        <p:spPr>
          <a:xfrm>
            <a:off x="2606675" y="914400"/>
            <a:ext cx="4387800" cy="246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276d5703ada_0_13:notes"/>
          <p:cNvSpPr txBox="1"/>
          <p:nvPr>
            <p:ph idx="1" type="body"/>
          </p:nvPr>
        </p:nvSpPr>
        <p:spPr>
          <a:xfrm>
            <a:off x="960120" y="3474720"/>
            <a:ext cx="7680900" cy="32919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rPr lang="en-US"/>
              <a:t>Is your club interested in a visit?</a:t>
            </a:r>
            <a:endParaRPr/>
          </a:p>
          <a:p>
            <a:pPr indent="0" lvl="0" marL="0" rtl="0" algn="l">
              <a:spcBef>
                <a:spcPts val="0"/>
              </a:spcBef>
              <a:spcAft>
                <a:spcPts val="0"/>
              </a:spcAft>
              <a:buNone/>
            </a:pPr>
            <a:r>
              <a:rPr lang="en-US"/>
              <a:t>Contact Us!</a:t>
            </a:r>
            <a:endParaRPr/>
          </a:p>
        </p:txBody>
      </p:sp>
      <p:sp>
        <p:nvSpPr>
          <p:cNvPr id="338" name="Google Shape;338;g276d5703ada_0_13:notes"/>
          <p:cNvSpPr txBox="1"/>
          <p:nvPr>
            <p:ph idx="12" type="sldNum"/>
          </p:nvPr>
        </p:nvSpPr>
        <p:spPr>
          <a:xfrm>
            <a:off x="5438458" y="6948171"/>
            <a:ext cx="4160400" cy="3657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339" name="Google Shape;339;g276d5703ada_0_13:notes"/>
          <p:cNvSpPr/>
          <p:nvPr>
            <p:ph idx="2" type="sldImg"/>
          </p:nvPr>
        </p:nvSpPr>
        <p:spPr>
          <a:xfrm>
            <a:off x="2606675" y="914400"/>
            <a:ext cx="4387800" cy="246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145ec734951_4_78:notes"/>
          <p:cNvSpPr txBox="1"/>
          <p:nvPr>
            <p:ph idx="1" type="body"/>
          </p:nvPr>
        </p:nvSpPr>
        <p:spPr>
          <a:xfrm>
            <a:off x="960120" y="3474720"/>
            <a:ext cx="7680900" cy="3291900"/>
          </a:xfrm>
          <a:prstGeom prst="rect">
            <a:avLst/>
          </a:prstGeom>
        </p:spPr>
        <p:txBody>
          <a:bodyPr anchorCtr="0" anchor="t" bIns="48325" lIns="96650" spcFirstLastPara="1" rIns="96650" wrap="square" tIns="48325">
            <a:noAutofit/>
          </a:bodyPr>
          <a:lstStyle/>
          <a:p>
            <a:pPr indent="0" lvl="0" marL="0" rtl="0" algn="l">
              <a:lnSpc>
                <a:spcPct val="115000"/>
              </a:lnSpc>
              <a:spcBef>
                <a:spcPts val="0"/>
              </a:spcBef>
              <a:spcAft>
                <a:spcPts val="0"/>
              </a:spcAft>
              <a:buClr>
                <a:schemeClr val="dk1"/>
              </a:buClr>
              <a:buSzPts val="1100"/>
              <a:buFont typeface="Arial"/>
              <a:buNone/>
            </a:pPr>
            <a:r>
              <a:rPr lang="en-US" sz="1100"/>
              <a:t>The Current Board has outlined several goals and initiatives for next year.  </a:t>
            </a:r>
            <a:endParaRPr b="1" sz="1400"/>
          </a:p>
          <a:p>
            <a:pPr indent="0" lvl="0" marL="0" rtl="0" algn="l">
              <a:lnSpc>
                <a:spcPct val="115000"/>
              </a:lnSpc>
              <a:spcBef>
                <a:spcPts val="1000"/>
              </a:spcBef>
              <a:spcAft>
                <a:spcPts val="1000"/>
              </a:spcAft>
              <a:buClr>
                <a:schemeClr val="dk1"/>
              </a:buClr>
              <a:buSzPts val="1100"/>
              <a:buFont typeface="Arial"/>
              <a:buNone/>
            </a:pPr>
            <a:r>
              <a:rPr b="1" lang="en-US" sz="1400"/>
              <a:t>&lt;next&gt;</a:t>
            </a:r>
            <a:endParaRPr/>
          </a:p>
        </p:txBody>
      </p:sp>
      <p:sp>
        <p:nvSpPr>
          <p:cNvPr id="347" name="Google Shape;347;g145ec734951_4_78:notes"/>
          <p:cNvSpPr txBox="1"/>
          <p:nvPr>
            <p:ph idx="12" type="sldNum"/>
          </p:nvPr>
        </p:nvSpPr>
        <p:spPr>
          <a:xfrm>
            <a:off x="5438458" y="6948171"/>
            <a:ext cx="4160400" cy="3657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348" name="Google Shape;348;g145ec734951_4_78:notes"/>
          <p:cNvSpPr/>
          <p:nvPr>
            <p:ph idx="2" type="sldImg"/>
          </p:nvPr>
        </p:nvSpPr>
        <p:spPr>
          <a:xfrm>
            <a:off x="2606675" y="914400"/>
            <a:ext cx="4387800" cy="246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140453f62f5_0_0:notes"/>
          <p:cNvSpPr txBox="1"/>
          <p:nvPr>
            <p:ph idx="1" type="body"/>
          </p:nvPr>
        </p:nvSpPr>
        <p:spPr>
          <a:xfrm>
            <a:off x="960120" y="3474720"/>
            <a:ext cx="7680900" cy="3291900"/>
          </a:xfrm>
          <a:prstGeom prst="rect">
            <a:avLst/>
          </a:prstGeom>
        </p:spPr>
        <p:txBody>
          <a:bodyPr anchorCtr="0" anchor="t" bIns="48325" lIns="96650" spcFirstLastPara="1" rIns="96650" wrap="square" tIns="48325">
            <a:noAutofit/>
          </a:bodyPr>
          <a:lstStyle/>
          <a:p>
            <a:pPr indent="0" lvl="0" marL="0" rtl="0" algn="l">
              <a:lnSpc>
                <a:spcPct val="115000"/>
              </a:lnSpc>
              <a:spcBef>
                <a:spcPts val="0"/>
              </a:spcBef>
              <a:spcAft>
                <a:spcPts val="0"/>
              </a:spcAft>
              <a:buClr>
                <a:schemeClr val="dk1"/>
              </a:buClr>
              <a:buSzPts val="1100"/>
              <a:buFont typeface="Arial"/>
              <a:buNone/>
            </a:pPr>
            <a:r>
              <a:rPr b="1" lang="en-US" sz="1400"/>
              <a:t>Our Mission is to align with the Betterinvesting mission and provide support to members and clubs in areas not served by local on the ground chapters</a:t>
            </a:r>
            <a:endParaRPr b="1" sz="1400"/>
          </a:p>
          <a:p>
            <a:pPr indent="0" lvl="0" marL="0" rtl="0" algn="l">
              <a:lnSpc>
                <a:spcPct val="115000"/>
              </a:lnSpc>
              <a:spcBef>
                <a:spcPts val="1000"/>
              </a:spcBef>
              <a:spcAft>
                <a:spcPts val="0"/>
              </a:spcAft>
              <a:buClr>
                <a:schemeClr val="dk1"/>
              </a:buClr>
              <a:buSzPts val="1100"/>
              <a:buFont typeface="Arial"/>
              <a:buNone/>
            </a:pPr>
            <a:r>
              <a:rPr b="1" lang="en-US" sz="1400"/>
              <a:t>Our Goal is to engage and support our members and clubs</a:t>
            </a:r>
            <a:endParaRPr b="1" sz="1400"/>
          </a:p>
          <a:p>
            <a:pPr indent="0" lvl="0" marL="0" rtl="0" algn="l">
              <a:lnSpc>
                <a:spcPct val="115000"/>
              </a:lnSpc>
              <a:spcBef>
                <a:spcPts val="1000"/>
              </a:spcBef>
              <a:spcAft>
                <a:spcPts val="0"/>
              </a:spcAft>
              <a:buClr>
                <a:schemeClr val="dk1"/>
              </a:buClr>
              <a:buSzPts val="1100"/>
              <a:buFont typeface="Arial"/>
              <a:buNone/>
            </a:pPr>
            <a:r>
              <a:rPr b="1" lang="en-US" sz="1400"/>
              <a:t>And we plan to achieve our goals</a:t>
            </a:r>
            <a:endParaRPr b="1" sz="1400"/>
          </a:p>
          <a:p>
            <a:pPr indent="-304800" lvl="0" marL="457200" rtl="0" algn="l">
              <a:lnSpc>
                <a:spcPct val="115000"/>
              </a:lnSpc>
              <a:spcBef>
                <a:spcPts val="1000"/>
              </a:spcBef>
              <a:spcAft>
                <a:spcPts val="0"/>
              </a:spcAft>
              <a:buClr>
                <a:schemeClr val="dk1"/>
              </a:buClr>
              <a:buSzPts val="1200"/>
              <a:buFont typeface="Roboto"/>
              <a:buChar char="●"/>
            </a:pPr>
            <a:r>
              <a:rPr lang="en-US">
                <a:latin typeface="Roboto"/>
                <a:ea typeface="Roboto"/>
                <a:cs typeface="Roboto"/>
                <a:sym typeface="Roboto"/>
              </a:rPr>
              <a:t>Education programs</a:t>
            </a:r>
            <a:endParaRPr>
              <a:latin typeface="Roboto"/>
              <a:ea typeface="Roboto"/>
              <a:cs typeface="Roboto"/>
              <a:sym typeface="Roboto"/>
            </a:endParaRPr>
          </a:p>
          <a:p>
            <a:pPr indent="-304800" lvl="0" marL="457200" rtl="0" algn="l">
              <a:lnSpc>
                <a:spcPct val="115000"/>
              </a:lnSpc>
              <a:spcBef>
                <a:spcPts val="0"/>
              </a:spcBef>
              <a:spcAft>
                <a:spcPts val="0"/>
              </a:spcAft>
              <a:buClr>
                <a:schemeClr val="dk1"/>
              </a:buClr>
              <a:buSzPts val="1200"/>
              <a:buFont typeface="Roboto"/>
              <a:buChar char="●"/>
            </a:pPr>
            <a:r>
              <a:rPr lang="en-US">
                <a:latin typeface="Roboto"/>
                <a:ea typeface="Roboto"/>
                <a:cs typeface="Roboto"/>
                <a:sym typeface="Roboto"/>
              </a:rPr>
              <a:t>Communication</a:t>
            </a:r>
            <a:endParaRPr>
              <a:latin typeface="Roboto"/>
              <a:ea typeface="Roboto"/>
              <a:cs typeface="Roboto"/>
              <a:sym typeface="Roboto"/>
            </a:endParaRPr>
          </a:p>
          <a:p>
            <a:pPr indent="-304800" lvl="0" marL="457200" rtl="0" algn="l">
              <a:lnSpc>
                <a:spcPct val="115000"/>
              </a:lnSpc>
              <a:spcBef>
                <a:spcPts val="0"/>
              </a:spcBef>
              <a:spcAft>
                <a:spcPts val="0"/>
              </a:spcAft>
              <a:buClr>
                <a:schemeClr val="dk1"/>
              </a:buClr>
              <a:buSzPts val="1200"/>
              <a:buFont typeface="Roboto"/>
              <a:buChar char="●"/>
            </a:pPr>
            <a:r>
              <a:rPr lang="en-US">
                <a:latin typeface="Roboto"/>
                <a:ea typeface="Roboto"/>
                <a:cs typeface="Roboto"/>
                <a:sym typeface="Roboto"/>
              </a:rPr>
              <a:t>Video library</a:t>
            </a:r>
            <a:endParaRPr>
              <a:latin typeface="Roboto"/>
              <a:ea typeface="Roboto"/>
              <a:cs typeface="Roboto"/>
              <a:sym typeface="Roboto"/>
            </a:endParaRPr>
          </a:p>
          <a:p>
            <a:pPr indent="-304800" lvl="0" marL="457200" rtl="0" algn="l">
              <a:lnSpc>
                <a:spcPct val="115000"/>
              </a:lnSpc>
              <a:spcBef>
                <a:spcPts val="0"/>
              </a:spcBef>
              <a:spcAft>
                <a:spcPts val="0"/>
              </a:spcAft>
              <a:buClr>
                <a:schemeClr val="dk1"/>
              </a:buClr>
              <a:buSzPts val="1200"/>
              <a:buFont typeface="Roboto"/>
              <a:buChar char="●"/>
            </a:pPr>
            <a:r>
              <a:rPr lang="en-US">
                <a:latin typeface="Roboto"/>
                <a:ea typeface="Roboto"/>
                <a:cs typeface="Roboto"/>
                <a:sym typeface="Roboto"/>
              </a:rPr>
              <a:t>Online model clubs</a:t>
            </a:r>
            <a:endParaRPr>
              <a:latin typeface="Roboto"/>
              <a:ea typeface="Roboto"/>
              <a:cs typeface="Roboto"/>
              <a:sym typeface="Roboto"/>
            </a:endParaRPr>
          </a:p>
          <a:p>
            <a:pPr indent="-304800" lvl="0" marL="457200" rtl="0" algn="l">
              <a:lnSpc>
                <a:spcPct val="115000"/>
              </a:lnSpc>
              <a:spcBef>
                <a:spcPts val="0"/>
              </a:spcBef>
              <a:spcAft>
                <a:spcPts val="0"/>
              </a:spcAft>
              <a:buClr>
                <a:schemeClr val="dk1"/>
              </a:buClr>
              <a:buSzPts val="1200"/>
              <a:buFont typeface="Roboto"/>
              <a:buChar char="●"/>
            </a:pPr>
            <a:r>
              <a:rPr lang="en-US">
                <a:latin typeface="Roboto"/>
                <a:ea typeface="Roboto"/>
                <a:cs typeface="Roboto"/>
                <a:sym typeface="Roboto"/>
              </a:rPr>
              <a:t>Portfolio contests</a:t>
            </a:r>
            <a:endParaRPr>
              <a:latin typeface="Roboto"/>
              <a:ea typeface="Roboto"/>
              <a:cs typeface="Roboto"/>
              <a:sym typeface="Roboto"/>
            </a:endParaRPr>
          </a:p>
          <a:p>
            <a:pPr indent="-304800" lvl="0" marL="457200" rtl="0" algn="l">
              <a:lnSpc>
                <a:spcPct val="115000"/>
              </a:lnSpc>
              <a:spcBef>
                <a:spcPts val="0"/>
              </a:spcBef>
              <a:spcAft>
                <a:spcPts val="0"/>
              </a:spcAft>
              <a:buClr>
                <a:schemeClr val="dk1"/>
              </a:buClr>
              <a:buSzPts val="1200"/>
              <a:buFont typeface="Roboto"/>
              <a:buChar char="●"/>
            </a:pPr>
            <a:r>
              <a:rPr lang="en-US">
                <a:latin typeface="Roboto"/>
                <a:ea typeface="Roboto"/>
                <a:cs typeface="Roboto"/>
                <a:sym typeface="Roboto"/>
              </a:rPr>
              <a:t>Visit-a-club</a:t>
            </a:r>
            <a:endParaRPr>
              <a:latin typeface="Roboto"/>
              <a:ea typeface="Roboto"/>
              <a:cs typeface="Roboto"/>
              <a:sym typeface="Roboto"/>
            </a:endParaRPr>
          </a:p>
          <a:p>
            <a:pPr indent="-304800" lvl="0" marL="457200" rtl="0" algn="l">
              <a:lnSpc>
                <a:spcPct val="115000"/>
              </a:lnSpc>
              <a:spcBef>
                <a:spcPts val="0"/>
              </a:spcBef>
              <a:spcAft>
                <a:spcPts val="0"/>
              </a:spcAft>
              <a:buClr>
                <a:schemeClr val="dk1"/>
              </a:buClr>
              <a:buSzPts val="1200"/>
              <a:buFont typeface="Roboto"/>
              <a:buChar char="●"/>
            </a:pPr>
            <a:r>
              <a:rPr lang="en-US">
                <a:latin typeface="Roboto"/>
                <a:ea typeface="Roboto"/>
                <a:cs typeface="Roboto"/>
                <a:sym typeface="Roboto"/>
              </a:rPr>
              <a:t>Mentor young clubs</a:t>
            </a:r>
            <a:endParaRPr>
              <a:latin typeface="Roboto"/>
              <a:ea typeface="Roboto"/>
              <a:cs typeface="Roboto"/>
              <a:sym typeface="Roboto"/>
            </a:endParaRPr>
          </a:p>
          <a:p>
            <a:pPr indent="-304800" lvl="0" marL="457200" rtl="0" algn="l">
              <a:lnSpc>
                <a:spcPct val="115000"/>
              </a:lnSpc>
              <a:spcBef>
                <a:spcPts val="0"/>
              </a:spcBef>
              <a:spcAft>
                <a:spcPts val="0"/>
              </a:spcAft>
              <a:buClr>
                <a:schemeClr val="dk1"/>
              </a:buClr>
              <a:buSzPts val="1200"/>
              <a:buFont typeface="Roboto"/>
              <a:buChar char="●"/>
            </a:pPr>
            <a:r>
              <a:rPr lang="en-US">
                <a:latin typeface="Roboto"/>
                <a:ea typeface="Roboto"/>
                <a:cs typeface="Roboto"/>
                <a:sym typeface="Roboto"/>
              </a:rPr>
              <a:t>Club networking</a:t>
            </a:r>
            <a:endParaRPr>
              <a:latin typeface="Roboto"/>
              <a:ea typeface="Roboto"/>
              <a:cs typeface="Roboto"/>
              <a:sym typeface="Roboto"/>
            </a:endParaRPr>
          </a:p>
          <a:p>
            <a:pPr indent="-304800" lvl="0" marL="457200" rtl="0" algn="l">
              <a:lnSpc>
                <a:spcPct val="115000"/>
              </a:lnSpc>
              <a:spcBef>
                <a:spcPts val="0"/>
              </a:spcBef>
              <a:spcAft>
                <a:spcPts val="0"/>
              </a:spcAft>
              <a:buClr>
                <a:schemeClr val="dk1"/>
              </a:buClr>
              <a:buSzPts val="1200"/>
              <a:buFont typeface="Roboto"/>
              <a:buChar char="●"/>
            </a:pPr>
            <a:r>
              <a:rPr lang="en-US">
                <a:latin typeface="Roboto"/>
                <a:ea typeface="Roboto"/>
                <a:cs typeface="Roboto"/>
                <a:sym typeface="Roboto"/>
              </a:rPr>
              <a:t>Recruit and train volunteers </a:t>
            </a:r>
            <a:endParaRPr b="1" sz="1000"/>
          </a:p>
        </p:txBody>
      </p:sp>
      <p:sp>
        <p:nvSpPr>
          <p:cNvPr id="354" name="Google Shape;354;g140453f62f5_0_0:notes"/>
          <p:cNvSpPr txBox="1"/>
          <p:nvPr>
            <p:ph idx="12" type="sldNum"/>
          </p:nvPr>
        </p:nvSpPr>
        <p:spPr>
          <a:xfrm>
            <a:off x="5438458" y="6948171"/>
            <a:ext cx="4160400" cy="3657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
        <p:nvSpPr>
          <p:cNvPr id="355" name="Google Shape;355;g140453f62f5_0_0:notes"/>
          <p:cNvSpPr/>
          <p:nvPr>
            <p:ph idx="2" type="sldImg"/>
          </p:nvPr>
        </p:nvSpPr>
        <p:spPr>
          <a:xfrm>
            <a:off x="2606675" y="914400"/>
            <a:ext cx="4387800" cy="246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25b90da90fb_0_1:notes"/>
          <p:cNvSpPr txBox="1"/>
          <p:nvPr>
            <p:ph idx="1" type="body"/>
          </p:nvPr>
        </p:nvSpPr>
        <p:spPr>
          <a:xfrm>
            <a:off x="960120" y="3474720"/>
            <a:ext cx="7680900" cy="3291900"/>
          </a:xfrm>
          <a:prstGeom prst="rect">
            <a:avLst/>
          </a:prstGeom>
        </p:spPr>
        <p:txBody>
          <a:bodyPr anchorCtr="0" anchor="t" bIns="48325" lIns="96650" spcFirstLastPara="1" rIns="96650" wrap="square" tIns="48325">
            <a:noAutofit/>
          </a:bodyPr>
          <a:lstStyle/>
          <a:p>
            <a:pPr indent="0" lvl="0" marL="0" rtl="0" algn="l">
              <a:lnSpc>
                <a:spcPct val="115000"/>
              </a:lnSpc>
              <a:spcBef>
                <a:spcPts val="0"/>
              </a:spcBef>
              <a:spcAft>
                <a:spcPts val="0"/>
              </a:spcAft>
              <a:buClr>
                <a:schemeClr val="dk1"/>
              </a:buClr>
              <a:buSzPts val="1100"/>
              <a:buFont typeface="Arial"/>
              <a:buNone/>
            </a:pPr>
            <a:r>
              <a:rPr lang="en-US" sz="1100"/>
              <a:t>WE’d love to hear from you – our members and clubs on how we can support you.</a:t>
            </a:r>
            <a:endParaRPr sz="1100"/>
          </a:p>
          <a:p>
            <a:pPr indent="0" lvl="0" marL="0" rtl="0" algn="l">
              <a:lnSpc>
                <a:spcPct val="115000"/>
              </a:lnSpc>
              <a:spcBef>
                <a:spcPts val="1000"/>
              </a:spcBef>
              <a:spcAft>
                <a:spcPts val="0"/>
              </a:spcAft>
              <a:buClr>
                <a:schemeClr val="dk1"/>
              </a:buClr>
              <a:buSzPts val="1100"/>
              <a:buFont typeface="Arial"/>
              <a:buNone/>
            </a:pPr>
            <a:r>
              <a:rPr lang="en-US" sz="1100"/>
              <a:t>On September 23 at 8:30 PM we will be holding a Planning Workshop for the upcoming year – all members are invited to attend.  </a:t>
            </a:r>
            <a:endParaRPr sz="1100"/>
          </a:p>
          <a:p>
            <a:pPr indent="0" lvl="0" marL="0" rtl="0" algn="l">
              <a:lnSpc>
                <a:spcPct val="115000"/>
              </a:lnSpc>
              <a:spcBef>
                <a:spcPts val="1000"/>
              </a:spcBef>
              <a:spcAft>
                <a:spcPts val="0"/>
              </a:spcAft>
              <a:buClr>
                <a:schemeClr val="dk1"/>
              </a:buClr>
              <a:buSzPts val="1100"/>
              <a:buFont typeface="Arial"/>
              <a:buNone/>
            </a:pPr>
            <a:r>
              <a:rPr lang="en-US" sz="1100"/>
              <a:t>if you can’t attend - contribute your suggestion in advance.</a:t>
            </a:r>
            <a:endParaRPr b="1" sz="1400"/>
          </a:p>
          <a:p>
            <a:pPr indent="0" lvl="0" marL="0" rtl="0" algn="l">
              <a:spcBef>
                <a:spcPts val="1000"/>
              </a:spcBef>
              <a:spcAft>
                <a:spcPts val="0"/>
              </a:spcAft>
              <a:buNone/>
            </a:pPr>
            <a:r>
              <a:t/>
            </a:r>
            <a:endParaRPr/>
          </a:p>
        </p:txBody>
      </p:sp>
      <p:sp>
        <p:nvSpPr>
          <p:cNvPr id="369" name="Google Shape;369;g25b90da90fb_0_1:notes"/>
          <p:cNvSpPr txBox="1"/>
          <p:nvPr>
            <p:ph idx="12" type="sldNum"/>
          </p:nvPr>
        </p:nvSpPr>
        <p:spPr>
          <a:xfrm>
            <a:off x="5438458" y="6948171"/>
            <a:ext cx="4160400" cy="3657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370" name="Google Shape;370;g25b90da90fb_0_1:notes"/>
          <p:cNvSpPr/>
          <p:nvPr>
            <p:ph idx="2" type="sldImg"/>
          </p:nvPr>
        </p:nvSpPr>
        <p:spPr>
          <a:xfrm>
            <a:off x="2606675" y="914400"/>
            <a:ext cx="4387800" cy="246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145ec734951_4_61:notes"/>
          <p:cNvSpPr txBox="1"/>
          <p:nvPr>
            <p:ph idx="1" type="body"/>
          </p:nvPr>
        </p:nvSpPr>
        <p:spPr>
          <a:xfrm>
            <a:off x="960120" y="3474720"/>
            <a:ext cx="7680900" cy="3291900"/>
          </a:xfrm>
          <a:prstGeom prst="rect">
            <a:avLst/>
          </a:prstGeom>
        </p:spPr>
        <p:txBody>
          <a:bodyPr anchorCtr="0" anchor="t" bIns="48325" lIns="96650" spcFirstLastPara="1" rIns="96650" wrap="square" tIns="48325">
            <a:noAutofit/>
          </a:bodyPr>
          <a:lstStyle/>
          <a:p>
            <a:pPr indent="0" lvl="0" marL="0" rtl="0" algn="l">
              <a:lnSpc>
                <a:spcPct val="150000"/>
              </a:lnSpc>
              <a:spcBef>
                <a:spcPts val="1000"/>
              </a:spcBef>
              <a:spcAft>
                <a:spcPts val="0"/>
              </a:spcAft>
              <a:buClr>
                <a:schemeClr val="dk1"/>
              </a:buClr>
              <a:buSzPts val="1100"/>
              <a:buFont typeface="Arial"/>
              <a:buNone/>
            </a:pPr>
            <a:r>
              <a:t/>
            </a:r>
            <a:endParaRPr b="1" sz="1400"/>
          </a:p>
          <a:p>
            <a:pPr indent="0" lvl="0" marL="0" rtl="0" algn="l">
              <a:spcBef>
                <a:spcPts val="0"/>
              </a:spcBef>
              <a:spcAft>
                <a:spcPts val="0"/>
              </a:spcAft>
              <a:buNone/>
            </a:pPr>
            <a:r>
              <a:rPr lang="en-US"/>
              <a:t>How will we </a:t>
            </a:r>
            <a:r>
              <a:rPr lang="en-US"/>
              <a:t>achieve</a:t>
            </a:r>
            <a:r>
              <a:rPr lang="en-US"/>
              <a:t> and support our goals for next year?  with our Volunteers!  </a:t>
            </a:r>
            <a:endParaRPr/>
          </a:p>
        </p:txBody>
      </p:sp>
      <p:sp>
        <p:nvSpPr>
          <p:cNvPr id="377" name="Google Shape;377;g145ec734951_4_61:notes"/>
          <p:cNvSpPr txBox="1"/>
          <p:nvPr>
            <p:ph idx="12" type="sldNum"/>
          </p:nvPr>
        </p:nvSpPr>
        <p:spPr>
          <a:xfrm>
            <a:off x="5438458" y="6948171"/>
            <a:ext cx="4160400" cy="3657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378" name="Google Shape;378;g145ec734951_4_61:notes"/>
          <p:cNvSpPr/>
          <p:nvPr>
            <p:ph idx="2" type="sldImg"/>
          </p:nvPr>
        </p:nvSpPr>
        <p:spPr>
          <a:xfrm>
            <a:off x="2606675" y="914400"/>
            <a:ext cx="4387800" cy="246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274eb5de06b_0_1122:notes"/>
          <p:cNvSpPr txBox="1"/>
          <p:nvPr>
            <p:ph idx="1" type="body"/>
          </p:nvPr>
        </p:nvSpPr>
        <p:spPr>
          <a:xfrm>
            <a:off x="960120" y="3474720"/>
            <a:ext cx="7680900" cy="3291900"/>
          </a:xfrm>
          <a:prstGeom prst="rect">
            <a:avLst/>
          </a:prstGeom>
        </p:spPr>
        <p:txBody>
          <a:bodyPr anchorCtr="0" anchor="t" bIns="48325" lIns="96650" spcFirstLastPara="1" rIns="96650" wrap="square" tIns="48325">
            <a:noAutofit/>
          </a:bodyPr>
          <a:lstStyle/>
          <a:p>
            <a:pPr indent="0" lvl="0" marL="0" rtl="0" algn="l">
              <a:lnSpc>
                <a:spcPct val="150000"/>
              </a:lnSpc>
              <a:spcBef>
                <a:spcPts val="1000"/>
              </a:spcBef>
              <a:spcAft>
                <a:spcPts val="0"/>
              </a:spcAft>
              <a:buClr>
                <a:schemeClr val="dk1"/>
              </a:buClr>
              <a:buSzPts val="1100"/>
              <a:buFont typeface="Arial"/>
              <a:buNone/>
            </a:pPr>
            <a:r>
              <a:rPr b="1" lang="en-US" sz="1400"/>
              <a:t>.And a big Thank you to the many Active volunteers this past year.  We need you to continue the success of the Online Chapter.</a:t>
            </a:r>
            <a:endParaRPr b="1" sz="1400"/>
          </a:p>
          <a:p>
            <a:pPr indent="0" lvl="0" marL="0" rtl="0" algn="l">
              <a:lnSpc>
                <a:spcPct val="150000"/>
              </a:lnSpc>
              <a:spcBef>
                <a:spcPts val="1000"/>
              </a:spcBef>
              <a:spcAft>
                <a:spcPts val="0"/>
              </a:spcAft>
              <a:buClr>
                <a:schemeClr val="dk1"/>
              </a:buClr>
              <a:buSzPts val="1100"/>
              <a:buFont typeface="Arial"/>
              <a:buNone/>
            </a:pPr>
            <a:r>
              <a:rPr b="1" lang="en-US" sz="1400"/>
              <a:t>&lt;CLICK&gt;</a:t>
            </a:r>
            <a:endParaRPr/>
          </a:p>
        </p:txBody>
      </p:sp>
      <p:sp>
        <p:nvSpPr>
          <p:cNvPr id="384" name="Google Shape;384;g274eb5de06b_0_1122:notes"/>
          <p:cNvSpPr txBox="1"/>
          <p:nvPr>
            <p:ph idx="12" type="sldNum"/>
          </p:nvPr>
        </p:nvSpPr>
        <p:spPr>
          <a:xfrm>
            <a:off x="5438458" y="6948171"/>
            <a:ext cx="4160400" cy="3657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385" name="Google Shape;385;g274eb5de06b_0_1122:notes"/>
          <p:cNvSpPr/>
          <p:nvPr>
            <p:ph idx="2" type="sldImg"/>
          </p:nvPr>
        </p:nvSpPr>
        <p:spPr>
          <a:xfrm>
            <a:off x="2606675" y="914400"/>
            <a:ext cx="4387800" cy="246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14315cd4ea6_2_2305:notes"/>
          <p:cNvSpPr txBox="1"/>
          <p:nvPr>
            <p:ph idx="1" type="body"/>
          </p:nvPr>
        </p:nvSpPr>
        <p:spPr>
          <a:xfrm>
            <a:off x="960120" y="3474720"/>
            <a:ext cx="7680900" cy="3291900"/>
          </a:xfrm>
          <a:prstGeom prst="rect">
            <a:avLst/>
          </a:prstGeom>
        </p:spPr>
        <p:txBody>
          <a:bodyPr anchorCtr="0" anchor="t" bIns="48325" lIns="96650" spcFirstLastPara="1" rIns="96650" wrap="square" tIns="48325">
            <a:noAutofit/>
          </a:bodyPr>
          <a:lstStyle/>
          <a:p>
            <a:pPr indent="0" lvl="0" marL="0" rtl="0" algn="l">
              <a:lnSpc>
                <a:spcPct val="150000"/>
              </a:lnSpc>
              <a:spcBef>
                <a:spcPts val="1000"/>
              </a:spcBef>
              <a:spcAft>
                <a:spcPts val="0"/>
              </a:spcAft>
              <a:buClr>
                <a:schemeClr val="dk1"/>
              </a:buClr>
              <a:buSzPts val="1100"/>
              <a:buFont typeface="Arial"/>
              <a:buNone/>
            </a:pPr>
            <a:r>
              <a:rPr b="1" lang="en-US" sz="1400"/>
              <a:t>.</a:t>
            </a:r>
            <a:r>
              <a:rPr lang="en-US"/>
              <a:t>If you are interested in volunteering - please download the handout  - it contains our contact information and an application.</a:t>
            </a:r>
            <a:endParaRPr/>
          </a:p>
          <a:p>
            <a:pPr indent="0" lvl="0" marL="0" rtl="0" algn="l">
              <a:lnSpc>
                <a:spcPct val="150000"/>
              </a:lnSpc>
              <a:spcBef>
                <a:spcPts val="1000"/>
              </a:spcBef>
              <a:spcAft>
                <a:spcPts val="0"/>
              </a:spcAft>
              <a:buClr>
                <a:schemeClr val="dk1"/>
              </a:buClr>
              <a:buSzPts val="1100"/>
              <a:buFont typeface="Arial"/>
              <a:buNone/>
            </a:pPr>
            <a:r>
              <a:rPr lang="en-US"/>
              <a:t>We offer support and training to all our volunteers - and your commitment may be and hour or two per month or more significant if you chose.</a:t>
            </a:r>
            <a:endParaRPr b="1" sz="1400"/>
          </a:p>
          <a:p>
            <a:pPr indent="0" lvl="0" marL="0" rtl="0" algn="l">
              <a:lnSpc>
                <a:spcPct val="150000"/>
              </a:lnSpc>
              <a:spcBef>
                <a:spcPts val="1000"/>
              </a:spcBef>
              <a:spcAft>
                <a:spcPts val="0"/>
              </a:spcAft>
              <a:buClr>
                <a:schemeClr val="dk1"/>
              </a:buClr>
              <a:buSzPts val="1100"/>
              <a:buFont typeface="Arial"/>
              <a:buNone/>
            </a:pPr>
            <a:r>
              <a:rPr b="1" lang="en-US" sz="1400"/>
              <a:t>&lt;CLICK&gt;</a:t>
            </a:r>
            <a:endParaRPr/>
          </a:p>
        </p:txBody>
      </p:sp>
      <p:sp>
        <p:nvSpPr>
          <p:cNvPr id="393" name="Google Shape;393;g14315cd4ea6_2_2305:notes"/>
          <p:cNvSpPr txBox="1"/>
          <p:nvPr>
            <p:ph idx="12" type="sldNum"/>
          </p:nvPr>
        </p:nvSpPr>
        <p:spPr>
          <a:xfrm>
            <a:off x="5438458" y="6948171"/>
            <a:ext cx="4160400" cy="3657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394" name="Google Shape;394;g14315cd4ea6_2_2305:notes"/>
          <p:cNvSpPr/>
          <p:nvPr>
            <p:ph idx="2" type="sldImg"/>
          </p:nvPr>
        </p:nvSpPr>
        <p:spPr>
          <a:xfrm>
            <a:off x="2606675" y="914400"/>
            <a:ext cx="4387800" cy="246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14315cd4ea6_2_2078:notes"/>
          <p:cNvSpPr txBox="1"/>
          <p:nvPr>
            <p:ph idx="1" type="body"/>
          </p:nvPr>
        </p:nvSpPr>
        <p:spPr>
          <a:xfrm>
            <a:off x="960120" y="3474720"/>
            <a:ext cx="7680900" cy="3291900"/>
          </a:xfrm>
          <a:prstGeom prst="rect">
            <a:avLst/>
          </a:prstGeom>
        </p:spPr>
        <p:txBody>
          <a:bodyPr anchorCtr="0" anchor="t" bIns="48325" lIns="96650" spcFirstLastPara="1" rIns="96650" wrap="square" tIns="48325">
            <a:noAutofit/>
          </a:bodyPr>
          <a:lstStyle/>
          <a:p>
            <a:pPr indent="0" lvl="0" marL="0" rtl="0" algn="l">
              <a:lnSpc>
                <a:spcPct val="115000"/>
              </a:lnSpc>
              <a:spcBef>
                <a:spcPts val="1000"/>
              </a:spcBef>
              <a:spcAft>
                <a:spcPts val="0"/>
              </a:spcAft>
              <a:buClr>
                <a:schemeClr val="dk1"/>
              </a:buClr>
              <a:buSzPts val="1100"/>
              <a:buFont typeface="Arial"/>
              <a:buNone/>
            </a:pPr>
            <a:r>
              <a:rPr b="1" lang="en-US" sz="1400"/>
              <a:t>WE WOULD LIKE TO OPEN THE FLOOR TO NOMINATIONS FROM THE CHAPTER’S MEMBERSHIP TO CONSIDER VOLUNTEERING IN THE CHAPTER. </a:t>
            </a:r>
            <a:endParaRPr b="1" sz="1400"/>
          </a:p>
          <a:p>
            <a:pPr indent="0" lvl="0" marL="0" rtl="0" algn="l">
              <a:lnSpc>
                <a:spcPct val="115000"/>
              </a:lnSpc>
              <a:spcBef>
                <a:spcPts val="1000"/>
              </a:spcBef>
              <a:spcAft>
                <a:spcPts val="0"/>
              </a:spcAft>
              <a:buClr>
                <a:schemeClr val="dk1"/>
              </a:buClr>
              <a:buSzPts val="1100"/>
              <a:buFont typeface="Arial"/>
              <a:buNone/>
            </a:pPr>
            <a:r>
              <a:rPr b="1" lang="en-US" sz="1400"/>
              <a:t> PLEASE USE THE QUESTION BOX ON YOUR CONTROL PANEL TO INDICATE THAT YOU’D LIKE TO BE CONTACTED TO FIND OUT MORE ABOUT BECOMING A BI VOLUNTEER.</a:t>
            </a:r>
            <a:endParaRPr b="1" sz="1400"/>
          </a:p>
          <a:p>
            <a:pPr indent="0" lvl="0" marL="0" rtl="0" algn="l">
              <a:lnSpc>
                <a:spcPct val="115000"/>
              </a:lnSpc>
              <a:spcBef>
                <a:spcPts val="1000"/>
              </a:spcBef>
              <a:spcAft>
                <a:spcPts val="0"/>
              </a:spcAft>
              <a:buClr>
                <a:schemeClr val="dk1"/>
              </a:buClr>
              <a:buSzPts val="1100"/>
              <a:buFont typeface="Arial"/>
              <a:buNone/>
            </a:pPr>
            <a:r>
              <a:t/>
            </a:r>
            <a:endParaRPr b="1" sz="1400"/>
          </a:p>
          <a:p>
            <a:pPr indent="0" lvl="0" marL="0" rtl="0" algn="l">
              <a:spcBef>
                <a:spcPts val="0"/>
              </a:spcBef>
              <a:spcAft>
                <a:spcPts val="0"/>
              </a:spcAft>
              <a:buNone/>
            </a:pPr>
            <a:r>
              <a:t/>
            </a:r>
            <a:endParaRPr/>
          </a:p>
        </p:txBody>
      </p:sp>
      <p:sp>
        <p:nvSpPr>
          <p:cNvPr id="425" name="Google Shape;425;g14315cd4ea6_2_2078:notes"/>
          <p:cNvSpPr txBox="1"/>
          <p:nvPr>
            <p:ph idx="12" type="sldNum"/>
          </p:nvPr>
        </p:nvSpPr>
        <p:spPr>
          <a:xfrm>
            <a:off x="5438458" y="6948171"/>
            <a:ext cx="4160400" cy="3657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426" name="Google Shape;426;g14315cd4ea6_2_2078:notes"/>
          <p:cNvSpPr/>
          <p:nvPr>
            <p:ph idx="2" type="sldImg"/>
          </p:nvPr>
        </p:nvSpPr>
        <p:spPr>
          <a:xfrm>
            <a:off x="2606675" y="914400"/>
            <a:ext cx="4387800" cy="246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145ec734951_4_72:notes"/>
          <p:cNvSpPr txBox="1"/>
          <p:nvPr>
            <p:ph idx="1" type="body"/>
          </p:nvPr>
        </p:nvSpPr>
        <p:spPr>
          <a:xfrm>
            <a:off x="960120" y="3474720"/>
            <a:ext cx="7680900" cy="3291900"/>
          </a:xfrm>
          <a:prstGeom prst="rect">
            <a:avLst/>
          </a:prstGeom>
        </p:spPr>
        <p:txBody>
          <a:bodyPr anchorCtr="0" anchor="t" bIns="48325" lIns="96650" spcFirstLastPara="1" rIns="96650" wrap="square" tIns="48325">
            <a:noAutofit/>
          </a:bodyPr>
          <a:lstStyle/>
          <a:p>
            <a:pPr indent="0" lvl="0" marL="0" rtl="0" algn="l">
              <a:lnSpc>
                <a:spcPct val="150000"/>
              </a:lnSpc>
              <a:spcBef>
                <a:spcPts val="1000"/>
              </a:spcBef>
              <a:spcAft>
                <a:spcPts val="0"/>
              </a:spcAft>
              <a:buClr>
                <a:schemeClr val="dk1"/>
              </a:buClr>
              <a:buSzPts val="1100"/>
              <a:buFont typeface="Arial"/>
              <a:buNone/>
            </a:pPr>
            <a:r>
              <a:rPr b="1" lang="en-US" sz="1400"/>
              <a:t>It is now time for our Election of DIrectors.  </a:t>
            </a:r>
            <a:endParaRPr b="1" sz="1400"/>
          </a:p>
          <a:p>
            <a:pPr indent="0" lvl="0" marL="0" rtl="0" algn="l">
              <a:lnSpc>
                <a:spcPct val="150000"/>
              </a:lnSpc>
              <a:spcBef>
                <a:spcPts val="1000"/>
              </a:spcBef>
              <a:spcAft>
                <a:spcPts val="0"/>
              </a:spcAft>
              <a:buClr>
                <a:schemeClr val="dk1"/>
              </a:buClr>
              <a:buSzPts val="1100"/>
              <a:buFont typeface="Arial"/>
              <a:buNone/>
            </a:pPr>
            <a:r>
              <a:rPr b="1" lang="en-US" sz="1400"/>
              <a:t>THe Online Chapter currently has 14 directors elected for 3 year terms.  </a:t>
            </a:r>
            <a:endParaRPr b="1" sz="1400"/>
          </a:p>
          <a:p>
            <a:pPr indent="0" lvl="0" marL="0" rtl="0" algn="l">
              <a:lnSpc>
                <a:spcPct val="150000"/>
              </a:lnSpc>
              <a:spcBef>
                <a:spcPts val="1000"/>
              </a:spcBef>
              <a:spcAft>
                <a:spcPts val="0"/>
              </a:spcAft>
              <a:buClr>
                <a:schemeClr val="dk1"/>
              </a:buClr>
              <a:buSzPts val="1100"/>
              <a:buFont typeface="Arial"/>
              <a:buNone/>
            </a:pPr>
            <a:r>
              <a:rPr b="1" lang="en-US" sz="1400"/>
              <a:t>The terms are staggered - and about ⅓ of the director seats will be up election each year.  </a:t>
            </a:r>
            <a:endParaRPr b="1" sz="1400"/>
          </a:p>
          <a:p>
            <a:pPr indent="0" lvl="0" marL="0" rtl="0" algn="l">
              <a:lnSpc>
                <a:spcPct val="150000"/>
              </a:lnSpc>
              <a:spcBef>
                <a:spcPts val="1000"/>
              </a:spcBef>
              <a:spcAft>
                <a:spcPts val="0"/>
              </a:spcAft>
              <a:buClr>
                <a:schemeClr val="dk1"/>
              </a:buClr>
              <a:buSzPts val="1100"/>
              <a:buFont typeface="Arial"/>
              <a:buNone/>
            </a:pPr>
            <a:r>
              <a:rPr b="1" lang="en-US" sz="1400"/>
              <a:t>This year we have 4 chapter seats and 1 BIVAB seat up for election.</a:t>
            </a:r>
            <a:endParaRPr b="1" sz="1400"/>
          </a:p>
          <a:p>
            <a:pPr indent="0" lvl="0" marL="0" rtl="0" algn="l">
              <a:lnSpc>
                <a:spcPct val="150000"/>
              </a:lnSpc>
              <a:spcBef>
                <a:spcPts val="1000"/>
              </a:spcBef>
              <a:spcAft>
                <a:spcPts val="0"/>
              </a:spcAft>
              <a:buClr>
                <a:schemeClr val="dk1"/>
              </a:buClr>
              <a:buSzPts val="1100"/>
              <a:buFont typeface="Arial"/>
              <a:buNone/>
            </a:pPr>
            <a:r>
              <a:rPr b="1" lang="en-US" sz="1400"/>
              <a:t>&lt;CLICK&gt;</a:t>
            </a:r>
            <a:endParaRPr/>
          </a:p>
        </p:txBody>
      </p:sp>
      <p:sp>
        <p:nvSpPr>
          <p:cNvPr id="434" name="Google Shape;434;g145ec734951_4_72:notes"/>
          <p:cNvSpPr txBox="1"/>
          <p:nvPr>
            <p:ph idx="12" type="sldNum"/>
          </p:nvPr>
        </p:nvSpPr>
        <p:spPr>
          <a:xfrm>
            <a:off x="5438458" y="6948171"/>
            <a:ext cx="4160400" cy="3657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
        <p:nvSpPr>
          <p:cNvPr id="435" name="Google Shape;435;g145ec734951_4_72:notes"/>
          <p:cNvSpPr/>
          <p:nvPr>
            <p:ph idx="2" type="sldImg"/>
          </p:nvPr>
        </p:nvSpPr>
        <p:spPr>
          <a:xfrm>
            <a:off x="2606675" y="914400"/>
            <a:ext cx="4387800" cy="246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3:notes"/>
          <p:cNvSpPr/>
          <p:nvPr>
            <p:ph idx="2" type="sldImg"/>
          </p:nvPr>
        </p:nvSpPr>
        <p:spPr>
          <a:xfrm>
            <a:off x="2362200" y="549275"/>
            <a:ext cx="4876800" cy="2743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4" name="Google Shape;184;p3:notes"/>
          <p:cNvSpPr txBox="1"/>
          <p:nvPr>
            <p:ph idx="1" type="body"/>
          </p:nvPr>
        </p:nvSpPr>
        <p:spPr>
          <a:xfrm>
            <a:off x="960120" y="3474720"/>
            <a:ext cx="7680960" cy="3291840"/>
          </a:xfrm>
          <a:prstGeom prst="rect">
            <a:avLst/>
          </a:prstGeom>
          <a:noFill/>
          <a:ln>
            <a:noFill/>
          </a:ln>
        </p:spPr>
        <p:txBody>
          <a:bodyPr anchorCtr="0" anchor="t" bIns="48325" lIns="96650" spcFirstLastPara="1" rIns="96650" wrap="square" tIns="48325">
            <a:noAutofit/>
          </a:bodyPr>
          <a:lstStyle/>
          <a:p>
            <a:pPr indent="0" lvl="0" marL="0" rtl="0" algn="l">
              <a:lnSpc>
                <a:spcPct val="115000"/>
              </a:lnSpc>
              <a:spcBef>
                <a:spcPts val="0"/>
              </a:spcBef>
              <a:spcAft>
                <a:spcPts val="0"/>
              </a:spcAft>
              <a:buClr>
                <a:schemeClr val="dk1"/>
              </a:buClr>
              <a:buSzPts val="1100"/>
              <a:buFont typeface="Arial"/>
              <a:buNone/>
            </a:pPr>
            <a:r>
              <a:rPr lang="en-US" sz="1100"/>
              <a:t>As always,  OUR STANDARD DISCLAIMER  </a:t>
            </a:r>
            <a:r>
              <a:rPr b="1" lang="en-US" sz="1400"/>
              <a:t>Information is presented for educational purposes only - always do your own </a:t>
            </a:r>
            <a:r>
              <a:rPr b="1" lang="en-US" sz="1400"/>
              <a:t>research</a:t>
            </a:r>
            <a:endParaRPr b="1" sz="1400"/>
          </a:p>
          <a:p>
            <a:pPr indent="0" lvl="0" marL="0" rtl="0" algn="l">
              <a:lnSpc>
                <a:spcPct val="115000"/>
              </a:lnSpc>
              <a:spcBef>
                <a:spcPts val="1000"/>
              </a:spcBef>
              <a:spcAft>
                <a:spcPts val="1000"/>
              </a:spcAft>
              <a:buClr>
                <a:schemeClr val="dk1"/>
              </a:buClr>
              <a:buFont typeface="Arial"/>
              <a:buNone/>
            </a:pPr>
            <a:r>
              <a:rPr b="1" lang="en-US" sz="1400"/>
              <a:t>This session is being recorded.</a:t>
            </a:r>
            <a:endParaRPr b="1" sz="1400"/>
          </a:p>
        </p:txBody>
      </p:sp>
      <p:sp>
        <p:nvSpPr>
          <p:cNvPr id="185" name="Google Shape;185;p3:notes"/>
          <p:cNvSpPr txBox="1"/>
          <p:nvPr>
            <p:ph idx="12" type="sldNum"/>
          </p:nvPr>
        </p:nvSpPr>
        <p:spPr>
          <a:xfrm>
            <a:off x="5438458" y="6948171"/>
            <a:ext cx="4160520" cy="365760"/>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
        <p:nvSpPr>
          <p:cNvPr id="186" name="Google Shape;186;p3:notes"/>
          <p:cNvSpPr txBox="1"/>
          <p:nvPr>
            <p:ph idx="3" type="hdr"/>
          </p:nvPr>
        </p:nvSpPr>
        <p:spPr>
          <a:xfrm>
            <a:off x="0" y="0"/>
            <a:ext cx="3581400" cy="36576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g144aa97e564_0_298:notes"/>
          <p:cNvSpPr txBox="1"/>
          <p:nvPr>
            <p:ph idx="1" type="body"/>
          </p:nvPr>
        </p:nvSpPr>
        <p:spPr>
          <a:xfrm>
            <a:off x="960120" y="3474720"/>
            <a:ext cx="7680900" cy="32919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rPr lang="en-US"/>
              <a:t>Here are our current BIVAB directors.  Bob Houles seat is up for election this year.</a:t>
            </a:r>
            <a:endParaRPr/>
          </a:p>
          <a:p>
            <a:pPr indent="0" lvl="0" marL="0" rtl="0" algn="l">
              <a:lnSpc>
                <a:spcPct val="150000"/>
              </a:lnSpc>
              <a:spcBef>
                <a:spcPts val="1000"/>
              </a:spcBef>
              <a:spcAft>
                <a:spcPts val="0"/>
              </a:spcAft>
              <a:buClr>
                <a:schemeClr val="dk1"/>
              </a:buClr>
              <a:buSzPts val="1100"/>
              <a:buFont typeface="Arial"/>
              <a:buNone/>
            </a:pPr>
            <a:r>
              <a:rPr b="1" lang="en-US" sz="1400"/>
              <a:t>The Online Chapter is unique - we are fortunate to include in our 14 directors  THREE BIVAB - BetterInvesting Volunteer Advisory Board Directors.  </a:t>
            </a:r>
            <a:endParaRPr b="1" sz="1400"/>
          </a:p>
          <a:p>
            <a:pPr indent="0" lvl="0" marL="0" rtl="0" algn="l">
              <a:lnSpc>
                <a:spcPct val="150000"/>
              </a:lnSpc>
              <a:spcBef>
                <a:spcPts val="1000"/>
              </a:spcBef>
              <a:spcAft>
                <a:spcPts val="0"/>
              </a:spcAft>
              <a:buClr>
                <a:schemeClr val="dk1"/>
              </a:buClr>
              <a:buSzPts val="1100"/>
              <a:buFont typeface="Arial"/>
              <a:buNone/>
            </a:pPr>
            <a:r>
              <a:rPr b="1" lang="en-US" sz="1400"/>
              <a:t>These directors incubated the Online Chapter and continue to contribute to our success.  </a:t>
            </a:r>
            <a:endParaRPr b="1" sz="1400"/>
          </a:p>
          <a:p>
            <a:pPr indent="0" lvl="0" marL="0" rtl="0" algn="l">
              <a:lnSpc>
                <a:spcPct val="150000"/>
              </a:lnSpc>
              <a:spcBef>
                <a:spcPts val="1000"/>
              </a:spcBef>
              <a:spcAft>
                <a:spcPts val="0"/>
              </a:spcAft>
              <a:buClr>
                <a:schemeClr val="dk1"/>
              </a:buClr>
              <a:buSzPts val="1100"/>
              <a:buFont typeface="Arial"/>
              <a:buNone/>
            </a:pPr>
            <a:r>
              <a:rPr b="1" lang="en-US" sz="1400"/>
              <a:t>Jane Chatterjee</a:t>
            </a:r>
            <a:endParaRPr b="1" sz="1400"/>
          </a:p>
          <a:p>
            <a:pPr indent="0" lvl="0" marL="0" rtl="0" algn="l">
              <a:lnSpc>
                <a:spcPct val="150000"/>
              </a:lnSpc>
              <a:spcBef>
                <a:spcPts val="1000"/>
              </a:spcBef>
              <a:spcAft>
                <a:spcPts val="0"/>
              </a:spcAft>
              <a:buClr>
                <a:schemeClr val="dk1"/>
              </a:buClr>
              <a:buSzPts val="1100"/>
              <a:buFont typeface="Arial"/>
              <a:buNone/>
            </a:pPr>
            <a:r>
              <a:rPr b="1" lang="en-US" sz="1400"/>
              <a:t>Howard Johnson</a:t>
            </a:r>
            <a:endParaRPr b="1" sz="1400"/>
          </a:p>
          <a:p>
            <a:pPr indent="0" lvl="0" marL="0" rtl="0" algn="l">
              <a:lnSpc>
                <a:spcPct val="150000"/>
              </a:lnSpc>
              <a:spcBef>
                <a:spcPts val="1000"/>
              </a:spcBef>
              <a:spcAft>
                <a:spcPts val="0"/>
              </a:spcAft>
              <a:buClr>
                <a:schemeClr val="dk1"/>
              </a:buClr>
              <a:buSzPts val="1100"/>
              <a:buFont typeface="Arial"/>
              <a:buNone/>
            </a:pPr>
            <a:r>
              <a:rPr b="1" lang="en-US" sz="1400"/>
              <a:t>Bob Houle </a:t>
            </a:r>
            <a:endParaRPr b="1" sz="1400"/>
          </a:p>
          <a:p>
            <a:pPr indent="0" lvl="0" marL="0" rtl="0" algn="l">
              <a:lnSpc>
                <a:spcPct val="150000"/>
              </a:lnSpc>
              <a:spcBef>
                <a:spcPts val="1000"/>
              </a:spcBef>
              <a:spcAft>
                <a:spcPts val="0"/>
              </a:spcAft>
              <a:buClr>
                <a:schemeClr val="dk1"/>
              </a:buClr>
              <a:buSzPts val="1100"/>
              <a:buFont typeface="Arial"/>
              <a:buNone/>
            </a:pPr>
            <a:r>
              <a:rPr b="1" lang="en-US" sz="1400"/>
              <a:t>This evening - Bob Houle has been nominated to continue his role as a director for the Online Chapter.</a:t>
            </a:r>
            <a:endParaRPr b="1" sz="1400"/>
          </a:p>
          <a:p>
            <a:pPr indent="0" lvl="0" marL="0" rtl="0" algn="l">
              <a:lnSpc>
                <a:spcPct val="150000"/>
              </a:lnSpc>
              <a:spcBef>
                <a:spcPts val="1000"/>
              </a:spcBef>
              <a:spcAft>
                <a:spcPts val="0"/>
              </a:spcAft>
              <a:buClr>
                <a:schemeClr val="dk1"/>
              </a:buClr>
              <a:buSzPts val="1100"/>
              <a:buFont typeface="Arial"/>
              <a:buNone/>
            </a:pPr>
            <a:r>
              <a:rPr b="1" lang="en-US" sz="1400"/>
              <a:t>&lt;CLICK&gt;</a:t>
            </a:r>
            <a:endParaRPr b="1" sz="1400"/>
          </a:p>
        </p:txBody>
      </p:sp>
      <p:sp>
        <p:nvSpPr>
          <p:cNvPr id="441" name="Google Shape;441;g144aa97e564_0_298:notes"/>
          <p:cNvSpPr txBox="1"/>
          <p:nvPr>
            <p:ph idx="12" type="sldNum"/>
          </p:nvPr>
        </p:nvSpPr>
        <p:spPr>
          <a:xfrm>
            <a:off x="5438458" y="6948171"/>
            <a:ext cx="4160400" cy="3657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
        <p:nvSpPr>
          <p:cNvPr id="442" name="Google Shape;442;g144aa97e564_0_298:notes"/>
          <p:cNvSpPr/>
          <p:nvPr>
            <p:ph idx="2" type="sldImg"/>
          </p:nvPr>
        </p:nvSpPr>
        <p:spPr>
          <a:xfrm>
            <a:off x="2606675" y="914400"/>
            <a:ext cx="4387800" cy="246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g145daf850de_7_0:notes"/>
          <p:cNvSpPr txBox="1"/>
          <p:nvPr>
            <p:ph idx="1" type="body"/>
          </p:nvPr>
        </p:nvSpPr>
        <p:spPr>
          <a:xfrm>
            <a:off x="960120" y="3474720"/>
            <a:ext cx="7680900" cy="32919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rPr lang="en-US"/>
              <a:t>Chapter boards members are unpaid volunteers with a passion for assisting and educating local clubs and individuals members.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US"/>
              <a:t>Our current continuing directors are:  &lt;READ LIST&gt;</a:t>
            </a:r>
            <a:endParaRPr/>
          </a:p>
          <a:p>
            <a:pPr indent="0" lvl="0" marL="0" rtl="0" algn="l">
              <a:lnSpc>
                <a:spcPct val="150000"/>
              </a:lnSpc>
              <a:spcBef>
                <a:spcPts val="1000"/>
              </a:spcBef>
              <a:spcAft>
                <a:spcPts val="0"/>
              </a:spcAft>
              <a:buClr>
                <a:schemeClr val="dk1"/>
              </a:buClr>
              <a:buSzPts val="1100"/>
              <a:buFont typeface="Arial"/>
              <a:buNone/>
            </a:pPr>
            <a:r>
              <a:rPr b="1" lang="en-US" sz="1400"/>
              <a:t>&lt;CLICK&gt;</a:t>
            </a:r>
            <a:endParaRPr/>
          </a:p>
        </p:txBody>
      </p:sp>
      <p:sp>
        <p:nvSpPr>
          <p:cNvPr id="465" name="Google Shape;465;g145daf850de_7_0:notes"/>
          <p:cNvSpPr txBox="1"/>
          <p:nvPr>
            <p:ph idx="12" type="sldNum"/>
          </p:nvPr>
        </p:nvSpPr>
        <p:spPr>
          <a:xfrm>
            <a:off x="5438458" y="6948171"/>
            <a:ext cx="4160400" cy="3657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466" name="Google Shape;466;g145daf850de_7_0:notes"/>
          <p:cNvSpPr/>
          <p:nvPr>
            <p:ph idx="2" type="sldImg"/>
          </p:nvPr>
        </p:nvSpPr>
        <p:spPr>
          <a:xfrm>
            <a:off x="2606675" y="914400"/>
            <a:ext cx="4387800" cy="246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g274eb5de06b_0_1136:notes"/>
          <p:cNvSpPr txBox="1"/>
          <p:nvPr>
            <p:ph idx="1" type="body"/>
          </p:nvPr>
        </p:nvSpPr>
        <p:spPr>
          <a:xfrm>
            <a:off x="960120" y="3474720"/>
            <a:ext cx="7680900" cy="32919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rPr lang="en-US"/>
              <a:t>We have 4 </a:t>
            </a:r>
            <a:r>
              <a:rPr lang="en-US"/>
              <a:t>directors</a:t>
            </a:r>
            <a:r>
              <a:rPr lang="en-US"/>
              <a:t> seats up for election this year.</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US"/>
              <a:t>Our current continuing directors are:  &lt;READ LIST&gt;</a:t>
            </a:r>
            <a:endParaRPr/>
          </a:p>
          <a:p>
            <a:pPr indent="0" lvl="0" marL="0" rtl="0" algn="l">
              <a:lnSpc>
                <a:spcPct val="150000"/>
              </a:lnSpc>
              <a:spcBef>
                <a:spcPts val="1000"/>
              </a:spcBef>
              <a:spcAft>
                <a:spcPts val="0"/>
              </a:spcAft>
              <a:buClr>
                <a:schemeClr val="dk1"/>
              </a:buClr>
              <a:buSzPts val="1100"/>
              <a:buFont typeface="Arial"/>
              <a:buNone/>
            </a:pPr>
            <a:r>
              <a:rPr b="1" lang="en-US" sz="1400"/>
              <a:t>&lt;CLICK&gt;</a:t>
            </a:r>
            <a:endParaRPr/>
          </a:p>
        </p:txBody>
      </p:sp>
      <p:sp>
        <p:nvSpPr>
          <p:cNvPr id="509" name="Google Shape;509;g274eb5de06b_0_1136:notes"/>
          <p:cNvSpPr txBox="1"/>
          <p:nvPr>
            <p:ph idx="12" type="sldNum"/>
          </p:nvPr>
        </p:nvSpPr>
        <p:spPr>
          <a:xfrm>
            <a:off x="5438458" y="6948171"/>
            <a:ext cx="4160400" cy="3657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510" name="Google Shape;510;g274eb5de06b_0_1136:notes"/>
          <p:cNvSpPr/>
          <p:nvPr>
            <p:ph idx="2" type="sldImg"/>
          </p:nvPr>
        </p:nvSpPr>
        <p:spPr>
          <a:xfrm>
            <a:off x="2606675" y="914400"/>
            <a:ext cx="4387800" cy="246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g14324964850_1_7:notes"/>
          <p:cNvSpPr txBox="1"/>
          <p:nvPr>
            <p:ph idx="1" type="body"/>
          </p:nvPr>
        </p:nvSpPr>
        <p:spPr>
          <a:xfrm>
            <a:off x="960120" y="3474720"/>
            <a:ext cx="7680900" cy="3291900"/>
          </a:xfrm>
          <a:prstGeom prst="rect">
            <a:avLst/>
          </a:prstGeom>
        </p:spPr>
        <p:txBody>
          <a:bodyPr anchorCtr="0" anchor="t" bIns="48325" lIns="96650" spcFirstLastPara="1" rIns="96650" wrap="square" tIns="48325">
            <a:noAutofit/>
          </a:bodyPr>
          <a:lstStyle/>
          <a:p>
            <a:pPr indent="0" lvl="0" marL="0" rtl="0" algn="l">
              <a:lnSpc>
                <a:spcPct val="115000"/>
              </a:lnSpc>
              <a:spcBef>
                <a:spcPts val="1000"/>
              </a:spcBef>
              <a:spcAft>
                <a:spcPts val="0"/>
              </a:spcAft>
              <a:buClr>
                <a:schemeClr val="dk1"/>
              </a:buClr>
              <a:buSzPts val="1100"/>
              <a:buFont typeface="Arial"/>
              <a:buNone/>
            </a:pPr>
            <a:r>
              <a:rPr b="1" lang="en-US" sz="1400"/>
              <a:t>O</a:t>
            </a:r>
            <a:r>
              <a:rPr b="1" lang="en-US" sz="1400"/>
              <a:t>K, </a:t>
            </a:r>
            <a:r>
              <a:rPr b="1" lang="en-US" sz="1400" u="sng"/>
              <a:t>NOW</a:t>
            </a:r>
            <a:r>
              <a:rPr b="1" lang="en-US" sz="1400"/>
              <a:t>, IT’S TIME FOR YOU TO VOTE - Honor System Please - Only vote if you are a member of the Online Chapter.</a:t>
            </a:r>
            <a:endParaRPr b="1" sz="1400"/>
          </a:p>
          <a:p>
            <a:pPr indent="0" lvl="0" marL="0" rtl="0" algn="l">
              <a:lnSpc>
                <a:spcPct val="115000"/>
              </a:lnSpc>
              <a:spcBef>
                <a:spcPts val="1000"/>
              </a:spcBef>
              <a:spcAft>
                <a:spcPts val="0"/>
              </a:spcAft>
              <a:buNone/>
            </a:pPr>
            <a:r>
              <a:rPr b="1" lang="en-US" sz="1400"/>
              <a:t>Chris - PLEASE OPEN THE POLL.</a:t>
            </a:r>
            <a:endParaRPr b="1" sz="1400"/>
          </a:p>
          <a:p>
            <a:pPr indent="0" lvl="0" marL="0" rtl="0" algn="l">
              <a:lnSpc>
                <a:spcPct val="115000"/>
              </a:lnSpc>
              <a:spcBef>
                <a:spcPts val="1000"/>
              </a:spcBef>
              <a:spcAft>
                <a:spcPts val="0"/>
              </a:spcAft>
              <a:buNone/>
            </a:pPr>
            <a:r>
              <a:rPr b="1" lang="en-US" sz="1400"/>
              <a:t>Chris - ANNOUNCE THE RESULTS OF THE POLL PLEASE</a:t>
            </a:r>
            <a:endParaRPr b="1" sz="1400"/>
          </a:p>
          <a:p>
            <a:pPr indent="0" lvl="0" marL="0" rtl="0" algn="l">
              <a:lnSpc>
                <a:spcPct val="115000"/>
              </a:lnSpc>
              <a:spcBef>
                <a:spcPts val="1000"/>
              </a:spcBef>
              <a:spcAft>
                <a:spcPts val="0"/>
              </a:spcAft>
              <a:buNone/>
            </a:pPr>
            <a:r>
              <a:rPr b="1" lang="en-US" sz="1400"/>
              <a:t>Thanks for voting.</a:t>
            </a:r>
            <a:endParaRPr b="1" sz="1400"/>
          </a:p>
          <a:p>
            <a:pPr indent="0" lvl="0" marL="0" rtl="0" algn="l">
              <a:lnSpc>
                <a:spcPct val="115000"/>
              </a:lnSpc>
              <a:spcBef>
                <a:spcPts val="1000"/>
              </a:spcBef>
              <a:spcAft>
                <a:spcPts val="0"/>
              </a:spcAft>
              <a:buClr>
                <a:schemeClr val="dk1"/>
              </a:buClr>
              <a:buSzPts val="1100"/>
              <a:buFont typeface="Arial"/>
              <a:buNone/>
            </a:pPr>
            <a:r>
              <a:rPr b="1" lang="en-US" sz="1400"/>
              <a:t>&lt;CLICK&gt;</a:t>
            </a:r>
            <a:endParaRPr b="1" sz="1400"/>
          </a:p>
          <a:p>
            <a:pPr indent="0" lvl="0" marL="0" rtl="0" algn="l">
              <a:spcBef>
                <a:spcPts val="0"/>
              </a:spcBef>
              <a:spcAft>
                <a:spcPts val="0"/>
              </a:spcAft>
              <a:buNone/>
            </a:pPr>
            <a:r>
              <a:t/>
            </a:r>
            <a:endParaRPr/>
          </a:p>
        </p:txBody>
      </p:sp>
      <p:sp>
        <p:nvSpPr>
          <p:cNvPr id="540" name="Google Shape;540;g14324964850_1_7:notes"/>
          <p:cNvSpPr txBox="1"/>
          <p:nvPr>
            <p:ph idx="12" type="sldNum"/>
          </p:nvPr>
        </p:nvSpPr>
        <p:spPr>
          <a:xfrm>
            <a:off x="5438458" y="6948171"/>
            <a:ext cx="4160400" cy="3657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541" name="Google Shape;541;g14324964850_1_7:notes"/>
          <p:cNvSpPr/>
          <p:nvPr>
            <p:ph idx="2" type="sldImg"/>
          </p:nvPr>
        </p:nvSpPr>
        <p:spPr>
          <a:xfrm>
            <a:off x="2606675" y="914400"/>
            <a:ext cx="4387800" cy="246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g274eb5de06b_0_7:notes"/>
          <p:cNvSpPr txBox="1"/>
          <p:nvPr>
            <p:ph idx="1" type="body"/>
          </p:nvPr>
        </p:nvSpPr>
        <p:spPr>
          <a:xfrm>
            <a:off x="960120" y="3474720"/>
            <a:ext cx="7680900" cy="32919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rPr lang="en-US"/>
              <a:t>Drum Roll Please as we reveal the results of our 2nd Portfolio Contest</a:t>
            </a:r>
            <a:endParaRPr/>
          </a:p>
        </p:txBody>
      </p:sp>
      <p:sp>
        <p:nvSpPr>
          <p:cNvPr id="549" name="Google Shape;549;g274eb5de06b_0_7:notes"/>
          <p:cNvSpPr/>
          <p:nvPr>
            <p:ph idx="2" type="sldImg"/>
          </p:nvPr>
        </p:nvSpPr>
        <p:spPr>
          <a:xfrm>
            <a:off x="1600515" y="548640"/>
            <a:ext cx="6401100" cy="2743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g2e91b0f042f_0_129:notes"/>
          <p:cNvSpPr txBox="1"/>
          <p:nvPr>
            <p:ph idx="1" type="body"/>
          </p:nvPr>
        </p:nvSpPr>
        <p:spPr>
          <a:xfrm>
            <a:off x="960120" y="3474720"/>
            <a:ext cx="7680900" cy="32919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rPr lang="en-US"/>
              <a:t>This years contest began with an initial investment of $100k</a:t>
            </a:r>
            <a:endParaRPr/>
          </a:p>
          <a:p>
            <a:pPr indent="0" lvl="0" marL="0" rtl="0" algn="l">
              <a:spcBef>
                <a:spcPts val="0"/>
              </a:spcBef>
              <a:spcAft>
                <a:spcPts val="0"/>
              </a:spcAft>
              <a:buNone/>
            </a:pPr>
            <a:r>
              <a:rPr lang="en-US"/>
              <a:t>Each entrant selected a minimum of 4 stocks to a maximum of 7 stocks</a:t>
            </a:r>
            <a:endParaRPr/>
          </a:p>
          <a:p>
            <a:pPr indent="0" lvl="0" marL="0" rtl="0" algn="l">
              <a:spcBef>
                <a:spcPts val="0"/>
              </a:spcBef>
              <a:spcAft>
                <a:spcPts val="0"/>
              </a:spcAft>
              <a:buNone/>
            </a:pPr>
            <a:r>
              <a:rPr lang="en-US"/>
              <a:t>The contest ran from September 1, 2023 through the closing bell on July 31, 2024.</a:t>
            </a:r>
            <a:endParaRPr/>
          </a:p>
          <a:p>
            <a:pPr indent="0" lvl="0" marL="0" rtl="0" algn="l">
              <a:spcBef>
                <a:spcPts val="0"/>
              </a:spcBef>
              <a:spcAft>
                <a:spcPts val="0"/>
              </a:spcAft>
              <a:buNone/>
            </a:pPr>
            <a:r>
              <a:rPr lang="en-US"/>
              <a:t>Entrants had one opportunity in February 2024 to make changes to the Portfolio</a:t>
            </a:r>
            <a:endParaRPr/>
          </a:p>
        </p:txBody>
      </p:sp>
      <p:sp>
        <p:nvSpPr>
          <p:cNvPr id="558" name="Google Shape;558;g2e91b0f042f_0_129:notes"/>
          <p:cNvSpPr txBox="1"/>
          <p:nvPr>
            <p:ph idx="12" type="sldNum"/>
          </p:nvPr>
        </p:nvSpPr>
        <p:spPr>
          <a:xfrm>
            <a:off x="5438458" y="6948171"/>
            <a:ext cx="4160400" cy="3657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559" name="Google Shape;559;g2e91b0f042f_0_129:notes"/>
          <p:cNvSpPr/>
          <p:nvPr>
            <p:ph idx="2" type="sldImg"/>
          </p:nvPr>
        </p:nvSpPr>
        <p:spPr>
          <a:xfrm>
            <a:off x="2606675" y="914400"/>
            <a:ext cx="4387800" cy="246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g2e91b0f042f_0_153:notes"/>
          <p:cNvSpPr txBox="1"/>
          <p:nvPr>
            <p:ph idx="1" type="body"/>
          </p:nvPr>
        </p:nvSpPr>
        <p:spPr>
          <a:xfrm>
            <a:off x="960120" y="3474720"/>
            <a:ext cx="7680900" cy="32919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rPr lang="en-US"/>
              <a:t>Congratulations to the winner:  Let it Ride Investors of Carson Valley with an ending value of $ 140,276 – an over 40 % return over the last 11 months.</a:t>
            </a:r>
            <a:endParaRPr/>
          </a:p>
          <a:p>
            <a:pPr indent="0" lvl="0" marL="0" rtl="0" algn="l">
              <a:spcBef>
                <a:spcPts val="0"/>
              </a:spcBef>
              <a:spcAft>
                <a:spcPts val="0"/>
              </a:spcAft>
              <a:buNone/>
            </a:pPr>
            <a:r>
              <a:rPr lang="en-US"/>
              <a:t>And to our runner up – Financial Escape Investment Club with an ending value of $129,061 – an over 29 % return over the last 11 months.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582" name="Google Shape;582;g2e91b0f042f_0_153:notes"/>
          <p:cNvSpPr txBox="1"/>
          <p:nvPr>
            <p:ph idx="12" type="sldNum"/>
          </p:nvPr>
        </p:nvSpPr>
        <p:spPr>
          <a:xfrm>
            <a:off x="5438458" y="6948171"/>
            <a:ext cx="4160400" cy="3657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583" name="Google Shape;583;g2e91b0f042f_0_153:notes"/>
          <p:cNvSpPr/>
          <p:nvPr>
            <p:ph idx="2" type="sldImg"/>
          </p:nvPr>
        </p:nvSpPr>
        <p:spPr>
          <a:xfrm>
            <a:off x="2606675" y="914400"/>
            <a:ext cx="4387800" cy="246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 name="Shape 588"/>
        <p:cNvGrpSpPr/>
        <p:nvPr/>
      </p:nvGrpSpPr>
      <p:grpSpPr>
        <a:xfrm>
          <a:off x="0" y="0"/>
          <a:ext cx="0" cy="0"/>
          <a:chOff x="0" y="0"/>
          <a:chExt cx="0" cy="0"/>
        </a:xfrm>
      </p:grpSpPr>
      <p:sp>
        <p:nvSpPr>
          <p:cNvPr id="589" name="Google Shape;589;g2e91b0f042f_0_177:notes"/>
          <p:cNvSpPr txBox="1"/>
          <p:nvPr>
            <p:ph idx="1" type="body"/>
          </p:nvPr>
        </p:nvSpPr>
        <p:spPr>
          <a:xfrm>
            <a:off x="960120" y="3474720"/>
            <a:ext cx="7680900" cy="3291900"/>
          </a:xfrm>
          <a:prstGeom prst="rect">
            <a:avLst/>
          </a:prstGeom>
        </p:spPr>
        <p:txBody>
          <a:bodyPr anchorCtr="0" anchor="t" bIns="48325" lIns="96650" spcFirstLastPara="1" rIns="96650" wrap="square" tIns="48325">
            <a:noAutofit/>
          </a:bodyPr>
          <a:lstStyle/>
          <a:p>
            <a:pPr indent="0" lvl="0" marL="0" rtl="0" algn="l">
              <a:lnSpc>
                <a:spcPct val="115000"/>
              </a:lnSpc>
              <a:spcBef>
                <a:spcPts val="1200"/>
              </a:spcBef>
              <a:spcAft>
                <a:spcPts val="0"/>
              </a:spcAft>
              <a:buClr>
                <a:schemeClr val="dk1"/>
              </a:buClr>
              <a:buSzPts val="1100"/>
              <a:buFont typeface="Arial"/>
              <a:buNone/>
            </a:pPr>
            <a:r>
              <a:rPr lang="en-US"/>
              <a:t>Our NEW Portfolio</a:t>
            </a:r>
            <a:r>
              <a:rPr lang="en-US"/>
              <a:t> contest will again began with an initial investment of $100k</a:t>
            </a:r>
            <a:endParaRPr/>
          </a:p>
          <a:p>
            <a:pPr indent="0" lvl="0" marL="0" rtl="0" algn="l">
              <a:lnSpc>
                <a:spcPct val="115000"/>
              </a:lnSpc>
              <a:spcBef>
                <a:spcPts val="1200"/>
              </a:spcBef>
              <a:spcAft>
                <a:spcPts val="0"/>
              </a:spcAft>
              <a:buClr>
                <a:schemeClr val="dk1"/>
              </a:buClr>
              <a:buSzPts val="1100"/>
              <a:buFont typeface="Arial"/>
              <a:buNone/>
            </a:pPr>
            <a:r>
              <a:rPr lang="en-US"/>
              <a:t>Each entrant selected a minimum of 4 stocks to a maximum of 7 stocks</a:t>
            </a:r>
            <a:endParaRPr/>
          </a:p>
          <a:p>
            <a:pPr indent="0" lvl="0" marL="0" rtl="0" algn="l">
              <a:lnSpc>
                <a:spcPct val="115000"/>
              </a:lnSpc>
              <a:spcBef>
                <a:spcPts val="1200"/>
              </a:spcBef>
              <a:spcAft>
                <a:spcPts val="0"/>
              </a:spcAft>
              <a:buClr>
                <a:schemeClr val="dk1"/>
              </a:buClr>
              <a:buSzPts val="1100"/>
              <a:buFont typeface="Arial"/>
              <a:buNone/>
            </a:pPr>
            <a:r>
              <a:rPr lang="en-US"/>
              <a:t>The contest will run from September 1, 2024 through the closing bell on July 31, 2025.</a:t>
            </a:r>
            <a:endParaRPr/>
          </a:p>
          <a:p>
            <a:pPr indent="0" lvl="0" marL="0" rtl="0" algn="l">
              <a:spcBef>
                <a:spcPts val="0"/>
              </a:spcBef>
              <a:spcAft>
                <a:spcPts val="0"/>
              </a:spcAft>
              <a:buNone/>
            </a:pPr>
            <a:r>
              <a:rPr lang="en-US"/>
              <a:t>Entrants had one opportunity in February 2025 to make changes to the Portfolio</a:t>
            </a:r>
            <a:endParaRPr/>
          </a:p>
        </p:txBody>
      </p:sp>
      <p:sp>
        <p:nvSpPr>
          <p:cNvPr id="590" name="Google Shape;590;g2e91b0f042f_0_177:notes"/>
          <p:cNvSpPr txBox="1"/>
          <p:nvPr>
            <p:ph idx="12" type="sldNum"/>
          </p:nvPr>
        </p:nvSpPr>
        <p:spPr>
          <a:xfrm>
            <a:off x="5438458" y="6948171"/>
            <a:ext cx="4160400" cy="3657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591" name="Google Shape;591;g2e91b0f042f_0_177:notes"/>
          <p:cNvSpPr/>
          <p:nvPr>
            <p:ph idx="2" type="sldImg"/>
          </p:nvPr>
        </p:nvSpPr>
        <p:spPr>
          <a:xfrm>
            <a:off x="2606675" y="914400"/>
            <a:ext cx="4387800" cy="246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g2e91b0f042f_0_221:notes"/>
          <p:cNvSpPr txBox="1"/>
          <p:nvPr>
            <p:ph idx="1" type="body"/>
          </p:nvPr>
        </p:nvSpPr>
        <p:spPr>
          <a:xfrm>
            <a:off x="960120" y="3474720"/>
            <a:ext cx="7680900" cy="32919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rPr lang="en-US"/>
              <a:t>How can you or your club enter?  That’s right - we accept individual entries too - so long as your club is not entering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Email us or use the link to submit the </a:t>
            </a:r>
            <a:r>
              <a:rPr lang="en-US"/>
              <a:t>online</a:t>
            </a:r>
            <a:r>
              <a:rPr lang="en-US"/>
              <a:t> contest form.</a:t>
            </a:r>
            <a:endParaRPr/>
          </a:p>
        </p:txBody>
      </p:sp>
      <p:sp>
        <p:nvSpPr>
          <p:cNvPr id="608" name="Google Shape;608;g2e91b0f042f_0_221:notes"/>
          <p:cNvSpPr txBox="1"/>
          <p:nvPr>
            <p:ph idx="12" type="sldNum"/>
          </p:nvPr>
        </p:nvSpPr>
        <p:spPr>
          <a:xfrm>
            <a:off x="5438458" y="6948171"/>
            <a:ext cx="4160400" cy="3657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609" name="Google Shape;609;g2e91b0f042f_0_221:notes"/>
          <p:cNvSpPr/>
          <p:nvPr>
            <p:ph idx="2" type="sldImg"/>
          </p:nvPr>
        </p:nvSpPr>
        <p:spPr>
          <a:xfrm>
            <a:off x="2606675" y="914400"/>
            <a:ext cx="4387800" cy="246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5" name="Shape 615"/>
        <p:cNvGrpSpPr/>
        <p:nvPr/>
      </p:nvGrpSpPr>
      <p:grpSpPr>
        <a:xfrm>
          <a:off x="0" y="0"/>
          <a:ext cx="0" cy="0"/>
          <a:chOff x="0" y="0"/>
          <a:chExt cx="0" cy="0"/>
        </a:xfrm>
      </p:grpSpPr>
      <p:sp>
        <p:nvSpPr>
          <p:cNvPr id="616" name="Google Shape;616;g258c54a1d0a_1_4590:notes"/>
          <p:cNvSpPr txBox="1"/>
          <p:nvPr>
            <p:ph idx="1" type="body"/>
          </p:nvPr>
        </p:nvSpPr>
        <p:spPr>
          <a:xfrm>
            <a:off x="960120" y="3474720"/>
            <a:ext cx="7680900" cy="32919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rPr lang="en-US"/>
              <a:t>Here is  a consolidated look at our Chapter resources - This information is available on our handout.</a:t>
            </a:r>
            <a:endParaRPr/>
          </a:p>
        </p:txBody>
      </p:sp>
      <p:sp>
        <p:nvSpPr>
          <p:cNvPr id="617" name="Google Shape;617;g258c54a1d0a_1_4590:notes"/>
          <p:cNvSpPr txBox="1"/>
          <p:nvPr>
            <p:ph idx="12" type="sldNum"/>
          </p:nvPr>
        </p:nvSpPr>
        <p:spPr>
          <a:xfrm>
            <a:off x="5438458" y="6948171"/>
            <a:ext cx="4160400" cy="3657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
        <p:nvSpPr>
          <p:cNvPr id="618" name="Google Shape;618;g258c54a1d0a_1_4590:notes"/>
          <p:cNvSpPr/>
          <p:nvPr>
            <p:ph idx="2" type="sldImg"/>
          </p:nvPr>
        </p:nvSpPr>
        <p:spPr>
          <a:xfrm>
            <a:off x="2606675" y="914400"/>
            <a:ext cx="4387800" cy="246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258c54a1d0a_1_4198:notes"/>
          <p:cNvSpPr txBox="1"/>
          <p:nvPr>
            <p:ph idx="1" type="body"/>
          </p:nvPr>
        </p:nvSpPr>
        <p:spPr>
          <a:xfrm>
            <a:off x="960120" y="3474720"/>
            <a:ext cx="7680900" cy="3291900"/>
          </a:xfrm>
          <a:prstGeom prst="rect">
            <a:avLst/>
          </a:prstGeom>
        </p:spPr>
        <p:txBody>
          <a:bodyPr anchorCtr="0" anchor="t" bIns="48325" lIns="96650" spcFirstLastPara="1" rIns="96650" wrap="square" tIns="48325">
            <a:noAutofit/>
          </a:bodyPr>
          <a:lstStyle/>
          <a:p>
            <a:pPr indent="0" lvl="0" marL="0" rtl="0" algn="l">
              <a:lnSpc>
                <a:spcPct val="115000"/>
              </a:lnSpc>
              <a:spcBef>
                <a:spcPts val="1200"/>
              </a:spcBef>
              <a:spcAft>
                <a:spcPts val="0"/>
              </a:spcAft>
              <a:buClr>
                <a:schemeClr val="dk1"/>
              </a:buClr>
              <a:buSzPts val="1100"/>
              <a:buFont typeface="Arial"/>
              <a:buNone/>
            </a:pPr>
            <a:r>
              <a:rPr lang="en-US"/>
              <a:t>This evening’s agenda will be informative and educational –  ·     	</a:t>
            </a:r>
            <a:endParaRPr/>
          </a:p>
          <a:p>
            <a:pPr indent="0" lvl="0" marL="0" rtl="0" algn="l">
              <a:lnSpc>
                <a:spcPct val="115000"/>
              </a:lnSpc>
              <a:spcBef>
                <a:spcPts val="1200"/>
              </a:spcBef>
              <a:spcAft>
                <a:spcPts val="0"/>
              </a:spcAft>
              <a:buClr>
                <a:schemeClr val="dk1"/>
              </a:buClr>
              <a:buSzPts val="1100"/>
              <a:buFont typeface="Arial"/>
              <a:buNone/>
            </a:pPr>
            <a:r>
              <a:rPr lang="en-US"/>
              <a:t>including a chapter overview –   ·       </a:t>
            </a:r>
            <a:endParaRPr/>
          </a:p>
          <a:p>
            <a:pPr indent="0" lvl="0" marL="0" rtl="0" algn="l">
              <a:lnSpc>
                <a:spcPct val="115000"/>
              </a:lnSpc>
              <a:spcBef>
                <a:spcPts val="1200"/>
              </a:spcBef>
              <a:spcAft>
                <a:spcPts val="0"/>
              </a:spcAft>
              <a:buClr>
                <a:schemeClr val="dk1"/>
              </a:buClr>
              <a:buSzPts val="1100"/>
              <a:buFont typeface="Arial"/>
              <a:buNone/>
            </a:pPr>
            <a:r>
              <a:rPr lang="en-US"/>
              <a:t> our accomplishments this year,  	</a:t>
            </a:r>
            <a:endParaRPr/>
          </a:p>
          <a:p>
            <a:pPr indent="0" lvl="0" marL="0" rtl="0" algn="l">
              <a:lnSpc>
                <a:spcPct val="115000"/>
              </a:lnSpc>
              <a:spcBef>
                <a:spcPts val="1200"/>
              </a:spcBef>
              <a:spcAft>
                <a:spcPts val="0"/>
              </a:spcAft>
              <a:buClr>
                <a:schemeClr val="dk1"/>
              </a:buClr>
              <a:buSzPts val="1100"/>
              <a:buFont typeface="Arial"/>
              <a:buNone/>
            </a:pPr>
            <a:r>
              <a:rPr lang="en-US"/>
              <a:t>goals for next year,    </a:t>
            </a:r>
            <a:endParaRPr/>
          </a:p>
          <a:p>
            <a:pPr indent="0" lvl="0" marL="0" rtl="0" algn="l">
              <a:lnSpc>
                <a:spcPct val="115000"/>
              </a:lnSpc>
              <a:spcBef>
                <a:spcPts val="1200"/>
              </a:spcBef>
              <a:spcAft>
                <a:spcPts val="0"/>
              </a:spcAft>
              <a:buNone/>
            </a:pPr>
            <a:r>
              <a:rPr lang="en-US"/>
              <a:t>election of directors   and results of the 2024 portfolio contest.</a:t>
            </a:r>
            <a:endParaRPr/>
          </a:p>
          <a:p>
            <a:pPr indent="0" lvl="0" marL="0" rtl="0" algn="l">
              <a:lnSpc>
                <a:spcPct val="115000"/>
              </a:lnSpc>
              <a:spcBef>
                <a:spcPts val="1200"/>
              </a:spcBef>
              <a:spcAft>
                <a:spcPts val="1200"/>
              </a:spcAft>
              <a:buNone/>
            </a:pPr>
            <a:r>
              <a:rPr lang="en-US"/>
              <a:t>Following</a:t>
            </a:r>
            <a:r>
              <a:rPr lang="en-US"/>
              <a:t> our meeting at 8:30 join us for an engaging presentation from Craig Braemer on “Trim or Sell - which is Better”</a:t>
            </a:r>
            <a:endParaRPr/>
          </a:p>
        </p:txBody>
      </p:sp>
      <p:sp>
        <p:nvSpPr>
          <p:cNvPr id="191" name="Google Shape;191;g258c54a1d0a_1_4198:notes"/>
          <p:cNvSpPr txBox="1"/>
          <p:nvPr>
            <p:ph idx="12" type="sldNum"/>
          </p:nvPr>
        </p:nvSpPr>
        <p:spPr>
          <a:xfrm>
            <a:off x="5438458" y="6948171"/>
            <a:ext cx="4160400" cy="3657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192" name="Google Shape;192;g258c54a1d0a_1_4198:notes"/>
          <p:cNvSpPr/>
          <p:nvPr>
            <p:ph idx="2" type="sldImg"/>
          </p:nvPr>
        </p:nvSpPr>
        <p:spPr>
          <a:xfrm>
            <a:off x="2606675" y="914400"/>
            <a:ext cx="4387800" cy="246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g137288a0115_0_38:notes"/>
          <p:cNvSpPr txBox="1"/>
          <p:nvPr>
            <p:ph idx="1" type="body"/>
          </p:nvPr>
        </p:nvSpPr>
        <p:spPr>
          <a:xfrm>
            <a:off x="960120" y="3474720"/>
            <a:ext cx="7680900" cy="3291900"/>
          </a:xfrm>
          <a:prstGeom prst="rect">
            <a:avLst/>
          </a:prstGeom>
        </p:spPr>
        <p:txBody>
          <a:bodyPr anchorCtr="0" anchor="t" bIns="48325" lIns="96650" spcFirstLastPara="1" rIns="96650" wrap="square" tIns="48325">
            <a:noAutofit/>
          </a:bodyPr>
          <a:lstStyle/>
          <a:p>
            <a:pPr indent="0" lvl="0" marL="0" rtl="0" algn="l">
              <a:lnSpc>
                <a:spcPct val="115000"/>
              </a:lnSpc>
              <a:spcBef>
                <a:spcPts val="0"/>
              </a:spcBef>
              <a:spcAft>
                <a:spcPts val="0"/>
              </a:spcAft>
              <a:buNone/>
            </a:pPr>
            <a:r>
              <a:rPr b="1" lang="en-US" sz="1400"/>
              <a:t> WE’d love to hear your COMMENTS AND ANSWER ANY QUESTIONS YOU MAY HAVE.  PLEASE USE THE QUESTION BOX ON YOUR CONTROL PANEL TO ASK YOUR QUESTION.    </a:t>
            </a:r>
            <a:endParaRPr b="1" sz="1400"/>
          </a:p>
          <a:p>
            <a:pPr indent="0" lvl="0" marL="0" rtl="0" algn="l">
              <a:lnSpc>
                <a:spcPct val="115000"/>
              </a:lnSpc>
              <a:spcBef>
                <a:spcPts val="1000"/>
              </a:spcBef>
              <a:spcAft>
                <a:spcPts val="0"/>
              </a:spcAft>
              <a:buNone/>
            </a:pPr>
            <a:r>
              <a:rPr b="1" lang="en-US" sz="1400"/>
              <a:t>Tell me about the Model club and How join the Model Club?   </a:t>
            </a:r>
            <a:r>
              <a:rPr b="1" lang="en-US" sz="1400"/>
              <a:t>Check</a:t>
            </a:r>
            <a:r>
              <a:rPr b="1" lang="en-US" sz="1400"/>
              <a:t> out the handout for a link on how to register for one of our two model clubs.  You can observe and get more information at the meeting.</a:t>
            </a:r>
            <a:endParaRPr b="1" sz="1400"/>
          </a:p>
          <a:p>
            <a:pPr indent="0" lvl="0" marL="0" rtl="0" algn="l">
              <a:lnSpc>
                <a:spcPct val="115000"/>
              </a:lnSpc>
              <a:spcBef>
                <a:spcPts val="1000"/>
              </a:spcBef>
              <a:spcAft>
                <a:spcPts val="0"/>
              </a:spcAft>
              <a:buNone/>
            </a:pPr>
            <a:r>
              <a:rPr b="1" lang="en-US" sz="1400"/>
              <a:t>What is Club Connect?  How do I use it as a club?  How do I use it as an individual?  This is like investment club dating.  It’s a free service for members that matches clubs interested in adding new member with members looking to join an existing club.  Once a match is made, clubs decided if they’d like to connect with a prospective new member and reach out directly.  See forms and information on the BetterInvesting Website.</a:t>
            </a:r>
            <a:endParaRPr b="1" sz="1400"/>
          </a:p>
          <a:p>
            <a:pPr indent="0" lvl="0" marL="0" rtl="0" algn="l">
              <a:lnSpc>
                <a:spcPct val="115000"/>
              </a:lnSpc>
              <a:spcBef>
                <a:spcPts val="1000"/>
              </a:spcBef>
              <a:spcAft>
                <a:spcPts val="0"/>
              </a:spcAft>
              <a:buNone/>
            </a:pPr>
            <a:r>
              <a:rPr b="1" lang="en-US" sz="1400"/>
              <a:t>WHat happens during a club visit by a volunteer?  The visit may be in person if we have a </a:t>
            </a:r>
            <a:r>
              <a:rPr b="1" lang="en-US" sz="1400"/>
              <a:t>local</a:t>
            </a:r>
            <a:r>
              <a:rPr b="1" lang="en-US" sz="1400"/>
              <a:t> volunteer or virtually through our software or yours. Each club has the </a:t>
            </a:r>
            <a:r>
              <a:rPr b="1" lang="en-US" sz="1400"/>
              <a:t>flexibility</a:t>
            </a:r>
            <a:r>
              <a:rPr b="1" lang="en-US" sz="1400"/>
              <a:t> to design the meeting to fit their needs.  It may be a simple anniversary certificate presentation, educational session or a discussion on club operations and BetterInvesting benefits.  It’s done by volunteers, complimentary without any obligation</a:t>
            </a:r>
            <a:endParaRPr b="1" sz="1400"/>
          </a:p>
          <a:p>
            <a:pPr indent="0" lvl="0" marL="0" rtl="0" algn="l">
              <a:lnSpc>
                <a:spcPct val="115000"/>
              </a:lnSpc>
              <a:spcBef>
                <a:spcPts val="1000"/>
              </a:spcBef>
              <a:spcAft>
                <a:spcPts val="0"/>
              </a:spcAft>
              <a:buNone/>
            </a:pPr>
            <a:r>
              <a:rPr b="1" lang="en-US" sz="1400"/>
              <a:t>I do I become a volunteer?  What’s Involved? Follow the volunteer application on the handout.  We will train all volunteers and are looking for any help you can offer - from one hour a month to a volunteer director.</a:t>
            </a:r>
            <a:endParaRPr b="1" sz="1400"/>
          </a:p>
          <a:p>
            <a:pPr indent="0" lvl="0" marL="0" rtl="0" algn="l">
              <a:lnSpc>
                <a:spcPct val="115000"/>
              </a:lnSpc>
              <a:spcBef>
                <a:spcPts val="1000"/>
              </a:spcBef>
              <a:spcAft>
                <a:spcPts val="0"/>
              </a:spcAft>
              <a:buNone/>
            </a:pPr>
            <a:r>
              <a:rPr b="1" lang="en-US" sz="1400"/>
              <a:t>Please stay tuned as we take a brief intermission and transition to our Guest Speaker.</a:t>
            </a:r>
            <a:endParaRPr b="1" sz="1400"/>
          </a:p>
          <a:p>
            <a:pPr indent="0" lvl="0" marL="0" rtl="0" algn="l">
              <a:lnSpc>
                <a:spcPct val="115000"/>
              </a:lnSpc>
              <a:spcBef>
                <a:spcPts val="1000"/>
              </a:spcBef>
              <a:spcAft>
                <a:spcPts val="0"/>
              </a:spcAft>
              <a:buNone/>
            </a:pPr>
            <a:r>
              <a:rPr b="1" lang="en-US" sz="1400"/>
              <a:t>Thank you for joining us!</a:t>
            </a:r>
            <a:endParaRPr b="1" sz="1400"/>
          </a:p>
          <a:p>
            <a:pPr indent="0" lvl="0" marL="0" rtl="0" algn="l">
              <a:lnSpc>
                <a:spcPct val="115000"/>
              </a:lnSpc>
              <a:spcBef>
                <a:spcPts val="1000"/>
              </a:spcBef>
              <a:spcAft>
                <a:spcPts val="0"/>
              </a:spcAft>
              <a:buNone/>
            </a:pPr>
            <a:r>
              <a:rPr b="1" lang="en-US" sz="1400"/>
              <a:t>&lt;CLICK&gt;</a:t>
            </a:r>
            <a:endParaRPr b="1" sz="1400"/>
          </a:p>
          <a:p>
            <a:pPr indent="0" lvl="0" marL="0" rtl="0" algn="l">
              <a:lnSpc>
                <a:spcPct val="115000"/>
              </a:lnSpc>
              <a:spcBef>
                <a:spcPts val="1000"/>
              </a:spcBef>
              <a:spcAft>
                <a:spcPts val="0"/>
              </a:spcAft>
              <a:buNone/>
            </a:pPr>
            <a:r>
              <a:t/>
            </a:r>
            <a:endParaRPr b="1" sz="1400"/>
          </a:p>
          <a:p>
            <a:pPr indent="0" lvl="0" marL="0" rtl="0" algn="l">
              <a:lnSpc>
                <a:spcPct val="115000"/>
              </a:lnSpc>
              <a:spcBef>
                <a:spcPts val="1000"/>
              </a:spcBef>
              <a:spcAft>
                <a:spcPts val="1000"/>
              </a:spcAft>
              <a:buClr>
                <a:schemeClr val="dk1"/>
              </a:buClr>
              <a:buSzPts val="1100"/>
              <a:buFont typeface="Arial"/>
              <a:buNone/>
            </a:pPr>
            <a:r>
              <a:t/>
            </a:r>
            <a:endParaRPr/>
          </a:p>
        </p:txBody>
      </p:sp>
      <p:sp>
        <p:nvSpPr>
          <p:cNvPr id="625" name="Google Shape;625;g137288a0115_0_38:notes"/>
          <p:cNvSpPr txBox="1"/>
          <p:nvPr>
            <p:ph idx="12" type="sldNum"/>
          </p:nvPr>
        </p:nvSpPr>
        <p:spPr>
          <a:xfrm>
            <a:off x="5438458" y="6948171"/>
            <a:ext cx="4160400" cy="3657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626" name="Google Shape;626;g137288a0115_0_38:notes"/>
          <p:cNvSpPr/>
          <p:nvPr>
            <p:ph idx="2" type="sldImg"/>
          </p:nvPr>
        </p:nvSpPr>
        <p:spPr>
          <a:xfrm>
            <a:off x="2606675" y="914400"/>
            <a:ext cx="4387800" cy="246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 name="Shape 630"/>
        <p:cNvGrpSpPr/>
        <p:nvPr/>
      </p:nvGrpSpPr>
      <p:grpSpPr>
        <a:xfrm>
          <a:off x="0" y="0"/>
          <a:ext cx="0" cy="0"/>
          <a:chOff x="0" y="0"/>
          <a:chExt cx="0" cy="0"/>
        </a:xfrm>
      </p:grpSpPr>
      <p:sp>
        <p:nvSpPr>
          <p:cNvPr id="631" name="Google Shape;631;g137288a0115_0_7:notes"/>
          <p:cNvSpPr txBox="1"/>
          <p:nvPr>
            <p:ph idx="1" type="body"/>
          </p:nvPr>
        </p:nvSpPr>
        <p:spPr>
          <a:xfrm>
            <a:off x="960120" y="3474720"/>
            <a:ext cx="7680900" cy="3291900"/>
          </a:xfrm>
          <a:prstGeom prst="rect">
            <a:avLst/>
          </a:prstGeom>
        </p:spPr>
        <p:txBody>
          <a:bodyPr anchorCtr="0" anchor="t" bIns="48325" lIns="96650" spcFirstLastPara="1" rIns="96650" wrap="square" tIns="48325">
            <a:noAutofit/>
          </a:bodyPr>
          <a:lstStyle/>
          <a:p>
            <a:pPr indent="0" lvl="0" marL="0" rtl="0" algn="l">
              <a:lnSpc>
                <a:spcPct val="115000"/>
              </a:lnSpc>
              <a:spcBef>
                <a:spcPts val="0"/>
              </a:spcBef>
              <a:spcAft>
                <a:spcPts val="0"/>
              </a:spcAft>
              <a:buClr>
                <a:schemeClr val="dk1"/>
              </a:buClr>
              <a:buSzPts val="1100"/>
              <a:buFont typeface="Arial"/>
              <a:buNone/>
            </a:pPr>
            <a:r>
              <a:rPr b="1" lang="en-US" sz="1400"/>
              <a:t>It is my Pleasure to conclude The business portion of the Online Chapters Annual Meeting and introduce Howard Johnson BIVAB Chapter Support Chair our event host for our education portion of the meeting.</a:t>
            </a:r>
            <a:endParaRPr b="1" sz="1400"/>
          </a:p>
          <a:p>
            <a:pPr indent="0" lvl="0" marL="0" rtl="0" algn="l">
              <a:lnSpc>
                <a:spcPct val="115000"/>
              </a:lnSpc>
              <a:spcBef>
                <a:spcPts val="1000"/>
              </a:spcBef>
              <a:spcAft>
                <a:spcPts val="0"/>
              </a:spcAft>
              <a:buClr>
                <a:schemeClr val="dk1"/>
              </a:buClr>
              <a:buSzPts val="1100"/>
              <a:buFont typeface="Arial"/>
              <a:buNone/>
            </a:pPr>
            <a:r>
              <a:rPr b="1" lang="en-US" sz="1400"/>
              <a:t>MANY OF YOU KNOW Howard FROM His YEARS OF SERVICE IN VARIOUS AREAS AND LEVELS WITHIN THE BI COMMUNITY.  THANK YOU Howard FOR AGREEING TO BE WITH US TONIGHT AND BEING OUR HOST.</a:t>
            </a:r>
            <a:endParaRPr b="1" sz="1400"/>
          </a:p>
          <a:p>
            <a:pPr indent="0" lvl="0" marL="0" rtl="0" algn="l">
              <a:lnSpc>
                <a:spcPct val="115000"/>
              </a:lnSpc>
              <a:spcBef>
                <a:spcPts val="1000"/>
              </a:spcBef>
              <a:spcAft>
                <a:spcPts val="0"/>
              </a:spcAft>
              <a:buClr>
                <a:schemeClr val="dk1"/>
              </a:buClr>
              <a:buSzPts val="1100"/>
              <a:buFont typeface="Arial"/>
              <a:buNone/>
            </a:pPr>
            <a:r>
              <a:rPr b="1" lang="en-US" sz="1400"/>
              <a:t>WE’LL NOW TURN OVER THE PROGRAM TO YOU</a:t>
            </a:r>
            <a:endParaRPr b="1" sz="1400"/>
          </a:p>
          <a:p>
            <a:pPr indent="0" lvl="0" marL="0" rtl="0" algn="l">
              <a:lnSpc>
                <a:spcPct val="115000"/>
              </a:lnSpc>
              <a:spcBef>
                <a:spcPts val="1000"/>
              </a:spcBef>
              <a:spcAft>
                <a:spcPts val="1000"/>
              </a:spcAft>
              <a:buClr>
                <a:schemeClr val="dk1"/>
              </a:buClr>
              <a:buSzPts val="1100"/>
              <a:buFont typeface="Arial"/>
              <a:buNone/>
            </a:pPr>
            <a:r>
              <a:rPr b="1" lang="en-US" sz="1400"/>
              <a:t>&lt;CLICK&gt;</a:t>
            </a:r>
            <a:endParaRPr/>
          </a:p>
        </p:txBody>
      </p:sp>
      <p:sp>
        <p:nvSpPr>
          <p:cNvPr id="632" name="Google Shape;632;g137288a0115_0_7:notes"/>
          <p:cNvSpPr txBox="1"/>
          <p:nvPr>
            <p:ph idx="12" type="sldNum"/>
          </p:nvPr>
        </p:nvSpPr>
        <p:spPr>
          <a:xfrm>
            <a:off x="5438458" y="6948171"/>
            <a:ext cx="4160400" cy="3657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633" name="Google Shape;633;g137288a0115_0_7:notes"/>
          <p:cNvSpPr/>
          <p:nvPr>
            <p:ph idx="2" type="sldImg"/>
          </p:nvPr>
        </p:nvSpPr>
        <p:spPr>
          <a:xfrm>
            <a:off x="2606675" y="914400"/>
            <a:ext cx="4387800" cy="246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9" name="Shape 639"/>
        <p:cNvGrpSpPr/>
        <p:nvPr/>
      </p:nvGrpSpPr>
      <p:grpSpPr>
        <a:xfrm>
          <a:off x="0" y="0"/>
          <a:ext cx="0" cy="0"/>
          <a:chOff x="0" y="0"/>
          <a:chExt cx="0" cy="0"/>
        </a:xfrm>
      </p:grpSpPr>
      <p:sp>
        <p:nvSpPr>
          <p:cNvPr id="640" name="Google Shape;640;p5:notes"/>
          <p:cNvSpPr/>
          <p:nvPr>
            <p:ph idx="2" type="sldImg"/>
          </p:nvPr>
        </p:nvSpPr>
        <p:spPr>
          <a:xfrm>
            <a:off x="2362200" y="549275"/>
            <a:ext cx="4876800" cy="2743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1" name="Google Shape;641;p5:notes"/>
          <p:cNvSpPr txBox="1"/>
          <p:nvPr>
            <p:ph idx="1" type="body"/>
          </p:nvPr>
        </p:nvSpPr>
        <p:spPr>
          <a:xfrm>
            <a:off x="960120" y="3474720"/>
            <a:ext cx="7680900" cy="32919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rPr lang="en-US"/>
              <a:t>Howard to introduce and Craig will host his own presentation.</a:t>
            </a:r>
            <a:endParaRPr/>
          </a:p>
        </p:txBody>
      </p:sp>
      <p:sp>
        <p:nvSpPr>
          <p:cNvPr id="642" name="Google Shape;642;p5:notes"/>
          <p:cNvSpPr txBox="1"/>
          <p:nvPr>
            <p:ph idx="3" type="hdr"/>
          </p:nvPr>
        </p:nvSpPr>
        <p:spPr>
          <a:xfrm>
            <a:off x="0" y="0"/>
            <a:ext cx="3581400" cy="3657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643" name="Google Shape;643;p5:notes"/>
          <p:cNvSpPr txBox="1"/>
          <p:nvPr>
            <p:ph idx="12" type="sldNum"/>
          </p:nvPr>
        </p:nvSpPr>
        <p:spPr>
          <a:xfrm>
            <a:off x="5438458" y="6948171"/>
            <a:ext cx="4160400" cy="365700"/>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145ec734951_4_41:notes"/>
          <p:cNvSpPr txBox="1"/>
          <p:nvPr>
            <p:ph idx="1" type="body"/>
          </p:nvPr>
        </p:nvSpPr>
        <p:spPr>
          <a:xfrm>
            <a:off x="960120" y="3474720"/>
            <a:ext cx="7680900" cy="3291900"/>
          </a:xfrm>
          <a:prstGeom prst="rect">
            <a:avLst/>
          </a:prstGeom>
        </p:spPr>
        <p:txBody>
          <a:bodyPr anchorCtr="0" anchor="t" bIns="48325" lIns="96650" spcFirstLastPara="1" rIns="96650" wrap="square" tIns="48325">
            <a:noAutofit/>
          </a:bodyPr>
          <a:lstStyle/>
          <a:p>
            <a:pPr indent="0" lvl="0" marL="0" rtl="0" algn="l">
              <a:lnSpc>
                <a:spcPct val="115000"/>
              </a:lnSpc>
              <a:spcBef>
                <a:spcPts val="1200"/>
              </a:spcBef>
              <a:spcAft>
                <a:spcPts val="0"/>
              </a:spcAft>
              <a:buNone/>
            </a:pPr>
            <a:r>
              <a:rPr lang="en-US">
                <a:solidFill>
                  <a:srgbClr val="000000"/>
                </a:solidFill>
                <a:latin typeface="Arial"/>
                <a:ea typeface="Arial"/>
                <a:cs typeface="Arial"/>
                <a:sym typeface="Arial"/>
              </a:rPr>
              <a:t>Let’s begin with our Chapter Overview   &lt;NEXT&gt;</a:t>
            </a:r>
            <a:endParaRPr>
              <a:solidFill>
                <a:srgbClr val="000000"/>
              </a:solidFill>
              <a:latin typeface="Arial"/>
              <a:ea typeface="Arial"/>
              <a:cs typeface="Arial"/>
              <a:sym typeface="Arial"/>
            </a:endParaRPr>
          </a:p>
          <a:p>
            <a:pPr indent="0" lvl="0" marL="0" rtl="0" algn="l">
              <a:lnSpc>
                <a:spcPct val="150000"/>
              </a:lnSpc>
              <a:spcBef>
                <a:spcPts val="0"/>
              </a:spcBef>
              <a:spcAft>
                <a:spcPts val="0"/>
              </a:spcAft>
              <a:buClr>
                <a:schemeClr val="dk1"/>
              </a:buClr>
              <a:buFont typeface="Arial"/>
              <a:buNone/>
            </a:pPr>
            <a:r>
              <a:t/>
            </a:r>
            <a:endParaRPr/>
          </a:p>
        </p:txBody>
      </p:sp>
      <p:sp>
        <p:nvSpPr>
          <p:cNvPr id="204" name="Google Shape;204;g145ec734951_4_41:notes"/>
          <p:cNvSpPr txBox="1"/>
          <p:nvPr>
            <p:ph idx="12" type="sldNum"/>
          </p:nvPr>
        </p:nvSpPr>
        <p:spPr>
          <a:xfrm>
            <a:off x="5438458" y="6948171"/>
            <a:ext cx="4160400" cy="3657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205" name="Google Shape;205;g145ec734951_4_41:notes"/>
          <p:cNvSpPr/>
          <p:nvPr>
            <p:ph idx="2" type="sldImg"/>
          </p:nvPr>
        </p:nvSpPr>
        <p:spPr>
          <a:xfrm>
            <a:off x="2606675" y="914400"/>
            <a:ext cx="4387800" cy="246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258c54a1d0a_1_56:notes"/>
          <p:cNvSpPr txBox="1"/>
          <p:nvPr>
            <p:ph idx="1" type="body"/>
          </p:nvPr>
        </p:nvSpPr>
        <p:spPr>
          <a:xfrm>
            <a:off x="960120" y="3474720"/>
            <a:ext cx="7680900" cy="3291900"/>
          </a:xfrm>
          <a:prstGeom prst="rect">
            <a:avLst/>
          </a:prstGeom>
        </p:spPr>
        <p:txBody>
          <a:bodyPr anchorCtr="0" anchor="t" bIns="48325" lIns="96650" spcFirstLastPara="1" rIns="96650" wrap="square" tIns="48325">
            <a:noAutofit/>
          </a:bodyPr>
          <a:lstStyle/>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THe Online Chapter of BetterInvesting is the largest, most diverse chapter in BetterInvesting comprising of </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More than 3,000 members </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200+ Clubs</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2 Online Model Clubs</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Our Chapter includes 35 states and territories</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We have 29 volunteers and 3 BIVAB directors</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spcBef>
                <a:spcPts val="1200"/>
              </a:spcBef>
              <a:spcAft>
                <a:spcPts val="0"/>
              </a:spcAft>
              <a:buNone/>
            </a:pPr>
            <a:r>
              <a:rPr lang="en-US"/>
              <a:t>&lt;NEXT&gt;</a:t>
            </a:r>
            <a:endParaRPr/>
          </a:p>
        </p:txBody>
      </p:sp>
      <p:sp>
        <p:nvSpPr>
          <p:cNvPr id="211" name="Google Shape;211;g258c54a1d0a_1_56:notes"/>
          <p:cNvSpPr txBox="1"/>
          <p:nvPr>
            <p:ph idx="12" type="sldNum"/>
          </p:nvPr>
        </p:nvSpPr>
        <p:spPr>
          <a:xfrm>
            <a:off x="5438458" y="6948171"/>
            <a:ext cx="4160400" cy="3657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212" name="Google Shape;212;g258c54a1d0a_1_56:notes"/>
          <p:cNvSpPr/>
          <p:nvPr>
            <p:ph idx="2" type="sldImg"/>
          </p:nvPr>
        </p:nvSpPr>
        <p:spPr>
          <a:xfrm>
            <a:off x="2606675" y="914400"/>
            <a:ext cx="4387800" cy="246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145ec734951_4_49:notes"/>
          <p:cNvSpPr txBox="1"/>
          <p:nvPr>
            <p:ph idx="1" type="body"/>
          </p:nvPr>
        </p:nvSpPr>
        <p:spPr>
          <a:xfrm>
            <a:off x="960120" y="3474720"/>
            <a:ext cx="7680900" cy="3291900"/>
          </a:xfrm>
          <a:prstGeom prst="rect">
            <a:avLst/>
          </a:prstGeom>
        </p:spPr>
        <p:txBody>
          <a:bodyPr anchorCtr="0" anchor="t" bIns="48325" lIns="96650" spcFirstLastPara="1" rIns="96650" wrap="square" tIns="48325">
            <a:noAutofit/>
          </a:bodyPr>
          <a:lstStyle/>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So – what has the Online Chapter Accomplished this year?</a:t>
            </a:r>
            <a:endParaRPr sz="1100">
              <a:latin typeface="Arial"/>
              <a:ea typeface="Arial"/>
              <a:cs typeface="Arial"/>
              <a:sym typeface="Arial"/>
            </a:endParaRPr>
          </a:p>
          <a:p>
            <a:pPr indent="0" lvl="0" marL="0" rtl="0" algn="l">
              <a:lnSpc>
                <a:spcPct val="150000"/>
              </a:lnSpc>
              <a:spcBef>
                <a:spcPts val="1200"/>
              </a:spcBef>
              <a:spcAft>
                <a:spcPts val="0"/>
              </a:spcAft>
              <a:buClr>
                <a:schemeClr val="dk1"/>
              </a:buClr>
              <a:buSzPts val="1100"/>
              <a:buFont typeface="Arial"/>
              <a:buNone/>
            </a:pPr>
            <a:r>
              <a:rPr lang="en-US" sz="1100"/>
              <a:t>&lt;next&gt;</a:t>
            </a:r>
            <a:endParaRPr b="1" sz="1400"/>
          </a:p>
        </p:txBody>
      </p:sp>
      <p:sp>
        <p:nvSpPr>
          <p:cNvPr id="223" name="Google Shape;223;g145ec734951_4_49:notes"/>
          <p:cNvSpPr txBox="1"/>
          <p:nvPr>
            <p:ph idx="12" type="sldNum"/>
          </p:nvPr>
        </p:nvSpPr>
        <p:spPr>
          <a:xfrm>
            <a:off x="5438458" y="6948171"/>
            <a:ext cx="4160400" cy="3657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
        <p:nvSpPr>
          <p:cNvPr id="224" name="Google Shape;224;g145ec734951_4_49:notes"/>
          <p:cNvSpPr/>
          <p:nvPr>
            <p:ph idx="2" type="sldImg"/>
          </p:nvPr>
        </p:nvSpPr>
        <p:spPr>
          <a:xfrm>
            <a:off x="2606675" y="914400"/>
            <a:ext cx="4387800" cy="246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58c54a1d0a_1_2919:notes"/>
          <p:cNvSpPr txBox="1"/>
          <p:nvPr>
            <p:ph idx="1" type="body"/>
          </p:nvPr>
        </p:nvSpPr>
        <p:spPr>
          <a:xfrm>
            <a:off x="960120" y="3474720"/>
            <a:ext cx="7680900" cy="3291900"/>
          </a:xfrm>
          <a:prstGeom prst="rect">
            <a:avLst/>
          </a:prstGeom>
        </p:spPr>
        <p:txBody>
          <a:bodyPr anchorCtr="0" anchor="t" bIns="48325" lIns="96650" spcFirstLastPara="1" rIns="96650" wrap="square" tIns="48325">
            <a:noAutofit/>
          </a:bodyPr>
          <a:lstStyle/>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·Our education webinars are open forum which are virtual on ZOOM and livestreamed on Facebook.  These webinars are recorded and available on demand on our YouTube channel.</a:t>
            </a:r>
            <a:endParaRPr sz="1100">
              <a:latin typeface="Arial"/>
              <a:ea typeface="Arial"/>
              <a:cs typeface="Arial"/>
              <a:sym typeface="Arial"/>
            </a:endParaRPr>
          </a:p>
          <a:p>
            <a:pPr indent="0" lvl="0" marL="0" rtl="0" algn="l">
              <a:lnSpc>
                <a:spcPct val="115000"/>
              </a:lnSpc>
              <a:spcBef>
                <a:spcPts val="1200"/>
              </a:spcBef>
              <a:spcAft>
                <a:spcPts val="0"/>
              </a:spcAft>
              <a:buNone/>
            </a:pPr>
            <a:r>
              <a:rPr lang="en-US" sz="1100">
                <a:latin typeface="Arial"/>
                <a:ea typeface="Arial"/>
                <a:cs typeface="Arial"/>
                <a:sym typeface="Arial"/>
              </a:rPr>
              <a:t>We publish a </a:t>
            </a:r>
            <a:r>
              <a:rPr lang="en-US" sz="1100">
                <a:latin typeface="Arial"/>
                <a:ea typeface="Arial"/>
                <a:cs typeface="Arial"/>
                <a:sym typeface="Arial"/>
              </a:rPr>
              <a:t>monthly</a:t>
            </a:r>
            <a:r>
              <a:rPr lang="en-US" sz="1100">
                <a:latin typeface="Arial"/>
                <a:ea typeface="Arial"/>
                <a:cs typeface="Arial"/>
                <a:sym typeface="Arial"/>
              </a:rPr>
              <a:t> </a:t>
            </a:r>
            <a:r>
              <a:rPr lang="en-US" sz="1100">
                <a:latin typeface="Arial"/>
                <a:ea typeface="Arial"/>
                <a:cs typeface="Arial"/>
                <a:sym typeface="Arial"/>
              </a:rPr>
              <a:t>newsletter</a:t>
            </a:r>
            <a:r>
              <a:rPr lang="en-US" sz="1100">
                <a:latin typeface="Arial"/>
                <a:ea typeface="Arial"/>
                <a:cs typeface="Arial"/>
                <a:sym typeface="Arial"/>
              </a:rPr>
              <a:t> to all </a:t>
            </a:r>
            <a:r>
              <a:rPr lang="en-US" sz="1100">
                <a:latin typeface="Arial"/>
                <a:ea typeface="Arial"/>
                <a:cs typeface="Arial"/>
                <a:sym typeface="Arial"/>
              </a:rPr>
              <a:t>members</a:t>
            </a:r>
            <a:r>
              <a:rPr lang="en-US" sz="1100">
                <a:latin typeface="Arial"/>
                <a:ea typeface="Arial"/>
                <a:cs typeface="Arial"/>
                <a:sym typeface="Arial"/>
              </a:rPr>
              <a:t> and guest.</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sz="700">
                <a:latin typeface="Times New Roman"/>
                <a:ea typeface="Times New Roman"/>
                <a:cs typeface="Times New Roman"/>
                <a:sym typeface="Times New Roman"/>
              </a:rPr>
              <a:t> </a:t>
            </a:r>
            <a:r>
              <a:rPr lang="en-US" sz="1300"/>
              <a:t>We sponsor two model investment clubs – clubs that are open to the public to watch and open to members looking to join and contribute.</a:t>
            </a:r>
            <a:endParaRPr sz="1300"/>
          </a:p>
          <a:p>
            <a:pPr indent="0" lvl="0" marL="0" rtl="0" algn="l">
              <a:lnSpc>
                <a:spcPct val="115000"/>
              </a:lnSpc>
              <a:spcBef>
                <a:spcPts val="1200"/>
              </a:spcBef>
              <a:spcAft>
                <a:spcPts val="0"/>
              </a:spcAft>
              <a:buClr>
                <a:schemeClr val="dk1"/>
              </a:buClr>
              <a:buSzPts val="1100"/>
              <a:buFont typeface="Arial"/>
              <a:buNone/>
            </a:pPr>
            <a:r>
              <a:rPr lang="en-US" sz="1300"/>
              <a:t>We Celebrate and support our clubs with Anniversary Certificate Presentations and Club visits</a:t>
            </a:r>
            <a:endParaRPr sz="1300"/>
          </a:p>
          <a:p>
            <a:pPr indent="0" lvl="0" marL="0" rtl="0" algn="l">
              <a:lnSpc>
                <a:spcPct val="115000"/>
              </a:lnSpc>
              <a:spcBef>
                <a:spcPts val="1200"/>
              </a:spcBef>
              <a:spcAft>
                <a:spcPts val="0"/>
              </a:spcAft>
              <a:buClr>
                <a:schemeClr val="dk1"/>
              </a:buClr>
              <a:buSzPts val="1100"/>
              <a:buFont typeface="Arial"/>
              <a:buNone/>
            </a:pPr>
            <a:r>
              <a:rPr lang="en-US" sz="1300"/>
              <a:t>We sponsor a Portfolio Contest that is FREE to enter</a:t>
            </a:r>
            <a:endParaRPr sz="1300"/>
          </a:p>
          <a:p>
            <a:pPr indent="0" lvl="0" marL="0" rtl="0" algn="l">
              <a:lnSpc>
                <a:spcPct val="115000"/>
              </a:lnSpc>
              <a:spcBef>
                <a:spcPts val="1200"/>
              </a:spcBef>
              <a:spcAft>
                <a:spcPts val="1200"/>
              </a:spcAft>
              <a:buClr>
                <a:schemeClr val="dk1"/>
              </a:buClr>
              <a:buSzPts val="1100"/>
              <a:buFont typeface="Arial"/>
              <a:buNone/>
            </a:pPr>
            <a:r>
              <a:rPr lang="en-US" sz="1300"/>
              <a:t>We are an </a:t>
            </a:r>
            <a:r>
              <a:rPr lang="en-US" sz="1300"/>
              <a:t>active</a:t>
            </a:r>
            <a:r>
              <a:rPr lang="en-US" sz="1300"/>
              <a:t> member of the Consortium - a collaboration of chapters </a:t>
            </a:r>
            <a:r>
              <a:rPr lang="en-US" sz="1300"/>
              <a:t>presenting</a:t>
            </a:r>
            <a:r>
              <a:rPr lang="en-US" sz="1300"/>
              <a:t> interesting and informative education topics.</a:t>
            </a:r>
            <a:endParaRPr sz="1300"/>
          </a:p>
        </p:txBody>
      </p:sp>
      <p:sp>
        <p:nvSpPr>
          <p:cNvPr id="230" name="Google Shape;230;g258c54a1d0a_1_2919:notes"/>
          <p:cNvSpPr txBox="1"/>
          <p:nvPr>
            <p:ph idx="12" type="sldNum"/>
          </p:nvPr>
        </p:nvSpPr>
        <p:spPr>
          <a:xfrm>
            <a:off x="5438458" y="6948171"/>
            <a:ext cx="4160400" cy="3657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231" name="Google Shape;231;g258c54a1d0a_1_2919:notes"/>
          <p:cNvSpPr/>
          <p:nvPr>
            <p:ph idx="2" type="sldImg"/>
          </p:nvPr>
        </p:nvSpPr>
        <p:spPr>
          <a:xfrm>
            <a:off x="2606675" y="914400"/>
            <a:ext cx="4387800" cy="246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274eb5de06b_0_252:notes"/>
          <p:cNvSpPr txBox="1"/>
          <p:nvPr>
            <p:ph idx="1" type="body"/>
          </p:nvPr>
        </p:nvSpPr>
        <p:spPr>
          <a:xfrm>
            <a:off x="960120" y="3474720"/>
            <a:ext cx="7680900" cy="32919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rPr lang="en-US"/>
              <a:t>We have 51 clubs celebrating milestone anniversaries including 10 newer clubs</a:t>
            </a:r>
            <a:endParaRPr/>
          </a:p>
        </p:txBody>
      </p:sp>
      <p:sp>
        <p:nvSpPr>
          <p:cNvPr id="259" name="Google Shape;259;g274eb5de06b_0_252:notes"/>
          <p:cNvSpPr txBox="1"/>
          <p:nvPr>
            <p:ph idx="12" type="sldNum"/>
          </p:nvPr>
        </p:nvSpPr>
        <p:spPr>
          <a:xfrm>
            <a:off x="5438458" y="6948171"/>
            <a:ext cx="4160400" cy="3657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260" name="Google Shape;260;g274eb5de06b_0_252:notes"/>
          <p:cNvSpPr/>
          <p:nvPr>
            <p:ph idx="2" type="sldImg"/>
          </p:nvPr>
        </p:nvSpPr>
        <p:spPr>
          <a:xfrm>
            <a:off x="2606675" y="914400"/>
            <a:ext cx="4387800" cy="246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274eb5de06b_0_1111:notes"/>
          <p:cNvSpPr txBox="1"/>
          <p:nvPr>
            <p:ph idx="1" type="body"/>
          </p:nvPr>
        </p:nvSpPr>
        <p:spPr>
          <a:xfrm>
            <a:off x="960120" y="3474720"/>
            <a:ext cx="7680900" cy="32919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rPr lang="en-US"/>
              <a:t>Let’s chat for a moment about Club Visits</a:t>
            </a:r>
            <a:endParaRPr/>
          </a:p>
          <a:p>
            <a:pPr indent="0" lvl="0" marL="0" rtl="0" algn="l">
              <a:spcBef>
                <a:spcPts val="0"/>
              </a:spcBef>
              <a:spcAft>
                <a:spcPts val="0"/>
              </a:spcAft>
              <a:buNone/>
            </a:pPr>
            <a:r>
              <a:rPr lang="en-US"/>
              <a:t>This is a benefit available to all Investment Clubs - at no cost  - by one of our volunteers</a:t>
            </a:r>
            <a:endParaRPr/>
          </a:p>
          <a:p>
            <a:pPr indent="0" lvl="0" marL="0" rtl="0" algn="l">
              <a:spcBef>
                <a:spcPts val="0"/>
              </a:spcBef>
              <a:spcAft>
                <a:spcPts val="0"/>
              </a:spcAft>
              <a:buNone/>
            </a:pPr>
            <a:r>
              <a:rPr lang="en-US"/>
              <a:t>We Celebrate and toast Milestone Anniversaries</a:t>
            </a:r>
            <a:endParaRPr/>
          </a:p>
          <a:p>
            <a:pPr indent="0" lvl="0" marL="0" rtl="0" algn="l">
              <a:spcBef>
                <a:spcPts val="0"/>
              </a:spcBef>
              <a:spcAft>
                <a:spcPts val="0"/>
              </a:spcAft>
              <a:buNone/>
            </a:pPr>
            <a:r>
              <a:rPr lang="en-US"/>
              <a:t>We provide club training like:</a:t>
            </a:r>
            <a:endParaRPr/>
          </a:p>
          <a:p>
            <a:pPr indent="0" lvl="0" marL="0" rtl="0" algn="l">
              <a:spcBef>
                <a:spcPts val="0"/>
              </a:spcBef>
              <a:spcAft>
                <a:spcPts val="0"/>
              </a:spcAft>
              <a:buNone/>
            </a:pPr>
            <a:r>
              <a:rPr lang="en-US"/>
              <a:t>Club Portfolio Discussion</a:t>
            </a:r>
            <a:endParaRPr/>
          </a:p>
          <a:p>
            <a:pPr indent="0" lvl="0" marL="0" rtl="0" algn="l">
              <a:spcBef>
                <a:spcPts val="0"/>
              </a:spcBef>
              <a:spcAft>
                <a:spcPts val="0"/>
              </a:spcAft>
              <a:buNone/>
            </a:pPr>
            <a:r>
              <a:rPr lang="en-US"/>
              <a:t>• Discovering Stocks Worth Studying</a:t>
            </a:r>
            <a:endParaRPr/>
          </a:p>
          <a:p>
            <a:pPr indent="0" lvl="0" marL="0" rtl="0" algn="l">
              <a:spcBef>
                <a:spcPts val="0"/>
              </a:spcBef>
              <a:spcAft>
                <a:spcPts val="0"/>
              </a:spcAft>
              <a:buNone/>
            </a:pPr>
            <a:r>
              <a:rPr lang="en-US"/>
              <a:t>• SSG Stock Study Tips</a:t>
            </a:r>
            <a:endParaRPr/>
          </a:p>
          <a:p>
            <a:pPr indent="0" lvl="0" marL="0" rtl="0" algn="l">
              <a:spcBef>
                <a:spcPts val="0"/>
              </a:spcBef>
              <a:spcAft>
                <a:spcPts val="0"/>
              </a:spcAft>
              <a:buNone/>
            </a:pPr>
            <a:r>
              <a:rPr lang="en-US"/>
              <a:t>• First Cut Tips for Investment Analysis</a:t>
            </a:r>
            <a:endParaRPr/>
          </a:p>
          <a:p>
            <a:pPr indent="0" lvl="0" marL="0" rtl="0" algn="l">
              <a:spcBef>
                <a:spcPts val="0"/>
              </a:spcBef>
              <a:spcAft>
                <a:spcPts val="0"/>
              </a:spcAft>
              <a:buNone/>
            </a:pPr>
            <a:r>
              <a:rPr lang="en-US"/>
              <a:t>• In-depth Company Research Techniques</a:t>
            </a:r>
            <a:endParaRPr/>
          </a:p>
          <a:p>
            <a:pPr indent="0" lvl="0" marL="0" rtl="0" algn="l">
              <a:spcBef>
                <a:spcPts val="0"/>
              </a:spcBef>
              <a:spcAft>
                <a:spcPts val="0"/>
              </a:spcAft>
              <a:buNone/>
            </a:pPr>
            <a:r>
              <a:rPr lang="en-US"/>
              <a:t>• Streamlining Club Operations</a:t>
            </a:r>
            <a:endParaRPr/>
          </a:p>
          <a:p>
            <a:pPr indent="0" lvl="0" marL="0" rtl="0" algn="l">
              <a:spcBef>
                <a:spcPts val="0"/>
              </a:spcBef>
              <a:spcAft>
                <a:spcPts val="0"/>
              </a:spcAft>
              <a:buNone/>
            </a:pPr>
            <a:r>
              <a:rPr lang="en-US"/>
              <a:t>• Conducting Effective and Engaging Meetings</a:t>
            </a:r>
            <a:endParaRPr/>
          </a:p>
          <a:p>
            <a:pPr indent="0" lvl="0" marL="0" rtl="0" algn="l">
              <a:spcBef>
                <a:spcPts val="0"/>
              </a:spcBef>
              <a:spcAft>
                <a:spcPts val="0"/>
              </a:spcAft>
              <a:buNone/>
            </a:pPr>
            <a:r>
              <a:rPr lang="en-US"/>
              <a:t>• An Open Q&amp;A on BetterInvesting Practices</a:t>
            </a:r>
            <a:endParaRPr/>
          </a:p>
        </p:txBody>
      </p:sp>
      <p:sp>
        <p:nvSpPr>
          <p:cNvPr id="318" name="Google Shape;318;g274eb5de06b_0_1111:notes"/>
          <p:cNvSpPr txBox="1"/>
          <p:nvPr>
            <p:ph idx="12" type="sldNum"/>
          </p:nvPr>
        </p:nvSpPr>
        <p:spPr>
          <a:xfrm>
            <a:off x="5438458" y="6948171"/>
            <a:ext cx="4160400" cy="3657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319" name="Google Shape;319;g274eb5de06b_0_1111:notes"/>
          <p:cNvSpPr/>
          <p:nvPr>
            <p:ph idx="2" type="sldImg"/>
          </p:nvPr>
        </p:nvSpPr>
        <p:spPr>
          <a:xfrm>
            <a:off x="2606675" y="914400"/>
            <a:ext cx="4387800" cy="246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7" name="Shape 17"/>
        <p:cNvGrpSpPr/>
        <p:nvPr/>
      </p:nvGrpSpPr>
      <p:grpSpPr>
        <a:xfrm>
          <a:off x="0" y="0"/>
          <a:ext cx="0" cy="0"/>
          <a:chOff x="0" y="0"/>
          <a:chExt cx="0" cy="0"/>
        </a:xfrm>
      </p:grpSpPr>
      <p:cxnSp>
        <p:nvCxnSpPr>
          <p:cNvPr id="18" name="Google Shape;18;p2"/>
          <p:cNvCxnSpPr/>
          <p:nvPr/>
        </p:nvCxnSpPr>
        <p:spPr>
          <a:xfrm>
            <a:off x="990600" y="3428206"/>
            <a:ext cx="10464800" cy="1588"/>
          </a:xfrm>
          <a:prstGeom prst="straightConnector1">
            <a:avLst/>
          </a:prstGeom>
          <a:noFill/>
          <a:ln cap="flat" cmpd="sng" w="19050">
            <a:solidFill>
              <a:schemeClr val="dk2"/>
            </a:solidFill>
            <a:prstDash val="solid"/>
            <a:round/>
            <a:headEnd len="sm" w="sm" type="none"/>
            <a:tailEnd len="sm" w="sm" type="none"/>
          </a:ln>
        </p:spPr>
      </p:cxnSp>
      <p:pic>
        <p:nvPicPr>
          <p:cNvPr id="19" name="Google Shape;19;p2"/>
          <p:cNvPicPr preferRelativeResize="0"/>
          <p:nvPr/>
        </p:nvPicPr>
        <p:blipFill rotWithShape="1">
          <a:blip r:embed="rId2">
            <a:alphaModFix/>
          </a:blip>
          <a:srcRect b="0" l="0" r="0" t="0"/>
          <a:stretch/>
        </p:blipFill>
        <p:spPr>
          <a:xfrm>
            <a:off x="3726127" y="4495800"/>
            <a:ext cx="4739746" cy="1035748"/>
          </a:xfrm>
          <a:prstGeom prst="rect">
            <a:avLst/>
          </a:prstGeom>
          <a:noFill/>
          <a:ln>
            <a:noFill/>
          </a:ln>
        </p:spPr>
      </p:pic>
      <p:sp>
        <p:nvSpPr>
          <p:cNvPr id="20" name="Google Shape;20;p2"/>
          <p:cNvSpPr txBox="1"/>
          <p:nvPr>
            <p:ph type="title"/>
          </p:nvPr>
        </p:nvSpPr>
        <p:spPr>
          <a:xfrm>
            <a:off x="736600" y="1067066"/>
            <a:ext cx="10972800" cy="9906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6000"/>
              <a:buFont typeface="Arial"/>
              <a:buNone/>
              <a:defRPr sz="6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2"/>
          <p:cNvSpPr txBox="1"/>
          <p:nvPr>
            <p:ph idx="1" type="subTitle"/>
          </p:nvPr>
        </p:nvSpPr>
        <p:spPr>
          <a:xfrm>
            <a:off x="736600" y="2100044"/>
            <a:ext cx="10972800" cy="1098033"/>
          </a:xfrm>
          <a:prstGeom prst="rect">
            <a:avLst/>
          </a:prstGeom>
          <a:noFill/>
          <a:ln>
            <a:noFill/>
          </a:ln>
        </p:spPr>
        <p:txBody>
          <a:bodyPr anchorCtr="0" anchor="ctr" bIns="45700" lIns="91425" spcFirstLastPara="1" rIns="91425" wrap="square" tIns="45700">
            <a:normAutofit/>
          </a:bodyPr>
          <a:lstStyle>
            <a:lvl1pPr lvl="0" algn="ctr">
              <a:spcBef>
                <a:spcPts val="960"/>
              </a:spcBef>
              <a:spcAft>
                <a:spcPts val="0"/>
              </a:spcAft>
              <a:buClr>
                <a:srgbClr val="181818"/>
              </a:buClr>
              <a:buSzPts val="4080"/>
              <a:buNone/>
              <a:defRPr b="1" sz="4800">
                <a:solidFill>
                  <a:srgbClr val="181818"/>
                </a:solidFill>
              </a:defRPr>
            </a:lvl1pPr>
            <a:lvl2pPr lvl="1" algn="ctr">
              <a:spcBef>
                <a:spcPts val="680"/>
              </a:spcBef>
              <a:spcAft>
                <a:spcPts val="0"/>
              </a:spcAft>
              <a:buClr>
                <a:srgbClr val="889AC4"/>
              </a:buClr>
              <a:buSzPts val="2890"/>
              <a:buNone/>
              <a:defRPr>
                <a:solidFill>
                  <a:srgbClr val="889AC4"/>
                </a:solidFill>
              </a:defRPr>
            </a:lvl2pPr>
            <a:lvl3pPr lvl="2" algn="ctr">
              <a:spcBef>
                <a:spcPts val="640"/>
              </a:spcBef>
              <a:spcAft>
                <a:spcPts val="0"/>
              </a:spcAft>
              <a:buClr>
                <a:srgbClr val="889AC4"/>
              </a:buClr>
              <a:buSzPts val="2880"/>
              <a:buNone/>
              <a:defRPr>
                <a:solidFill>
                  <a:srgbClr val="889AC4"/>
                </a:solidFill>
              </a:defRPr>
            </a:lvl3pPr>
            <a:lvl4pPr lvl="3" algn="ctr">
              <a:spcBef>
                <a:spcPts val="600"/>
              </a:spcBef>
              <a:spcAft>
                <a:spcPts val="0"/>
              </a:spcAft>
              <a:buClr>
                <a:srgbClr val="889AC4"/>
              </a:buClr>
              <a:buSzPts val="3000"/>
              <a:buNone/>
              <a:defRPr>
                <a:solidFill>
                  <a:srgbClr val="889AC4"/>
                </a:solidFill>
              </a:defRPr>
            </a:lvl4pPr>
            <a:lvl5pPr lvl="4" algn="ctr">
              <a:spcBef>
                <a:spcPts val="560"/>
              </a:spcBef>
              <a:spcAft>
                <a:spcPts val="0"/>
              </a:spcAft>
              <a:buClr>
                <a:srgbClr val="889AC4"/>
              </a:buClr>
              <a:buSzPts val="2800"/>
              <a:buNone/>
              <a:defRPr>
                <a:solidFill>
                  <a:srgbClr val="889AC4"/>
                </a:solidFill>
              </a:defRPr>
            </a:lvl5pPr>
            <a:lvl6pPr lvl="5" algn="ctr">
              <a:spcBef>
                <a:spcPts val="260"/>
              </a:spcBef>
              <a:spcAft>
                <a:spcPts val="0"/>
              </a:spcAft>
              <a:buSzPts val="1300"/>
              <a:buNone/>
              <a:defRPr>
                <a:solidFill>
                  <a:srgbClr val="889AC4"/>
                </a:solidFill>
              </a:defRPr>
            </a:lvl6pPr>
            <a:lvl7pPr lvl="6" algn="ctr">
              <a:spcBef>
                <a:spcPts val="260"/>
              </a:spcBef>
              <a:spcAft>
                <a:spcPts val="0"/>
              </a:spcAft>
              <a:buSzPts val="1300"/>
              <a:buNone/>
              <a:defRPr>
                <a:solidFill>
                  <a:srgbClr val="889AC4"/>
                </a:solidFill>
              </a:defRPr>
            </a:lvl7pPr>
            <a:lvl8pPr lvl="7" algn="ctr">
              <a:spcBef>
                <a:spcPts val="260"/>
              </a:spcBef>
              <a:spcAft>
                <a:spcPts val="0"/>
              </a:spcAft>
              <a:buSzPts val="1300"/>
              <a:buNone/>
              <a:defRPr>
                <a:solidFill>
                  <a:srgbClr val="889AC4"/>
                </a:solidFill>
              </a:defRPr>
            </a:lvl8pPr>
            <a:lvl9pPr lvl="8" algn="ctr">
              <a:spcBef>
                <a:spcPts val="260"/>
              </a:spcBef>
              <a:spcAft>
                <a:spcPts val="0"/>
              </a:spcAft>
              <a:buSzPts val="1300"/>
              <a:buNone/>
              <a:defRPr>
                <a:solidFill>
                  <a:srgbClr val="889AC4"/>
                </a:solidFill>
              </a:defRPr>
            </a:lvl9pPr>
          </a:lstStyle>
          <a:p/>
        </p:txBody>
      </p:sp>
      <p:sp>
        <p:nvSpPr>
          <p:cNvPr id="22" name="Google Shape;22;p2"/>
          <p:cNvSpPr txBox="1"/>
          <p:nvPr/>
        </p:nvSpPr>
        <p:spPr>
          <a:xfrm>
            <a:off x="0" y="6343639"/>
            <a:ext cx="12192000" cy="261610"/>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0" i="0" lang="en-US" sz="1100" u="none" cap="none" strike="noStrike">
                <a:solidFill>
                  <a:srgbClr val="181818"/>
                </a:solidFill>
                <a:latin typeface="Arial"/>
                <a:ea typeface="Arial"/>
                <a:cs typeface="Arial"/>
                <a:sym typeface="Arial"/>
              </a:rPr>
              <a:t>National Association of Investors™, BetterInvesting™ and the BetterInvesting™ Icon are trademarks/registered trademarks. All rights reserved. © 2021 BetterInvesting™.  </a:t>
            </a:r>
            <a:endParaRPr/>
          </a:p>
        </p:txBody>
      </p:sp>
      <p:sp>
        <p:nvSpPr>
          <p:cNvPr id="23" name="Google Shape;23;p2"/>
          <p:cNvSpPr txBox="1"/>
          <p:nvPr/>
        </p:nvSpPr>
        <p:spPr>
          <a:xfrm>
            <a:off x="1007350" y="5800"/>
            <a:ext cx="56187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600">
                <a:solidFill>
                  <a:srgbClr val="FFFFFF"/>
                </a:solidFill>
              </a:rPr>
              <a:t>Online Chapter of BetterInvesting™</a:t>
            </a:r>
            <a:endParaRPr b="1" sz="1600">
              <a:solidFill>
                <a:srgbClr val="FFFFFF"/>
              </a:solidFill>
            </a:endParaRPr>
          </a:p>
        </p:txBody>
      </p:sp>
      <p:sp>
        <p:nvSpPr>
          <p:cNvPr id="24" name="Google Shape;24;p2"/>
          <p:cNvSpPr txBox="1"/>
          <p:nvPr>
            <p:ph idx="12" type="sldNum"/>
          </p:nvPr>
        </p:nvSpPr>
        <p:spPr>
          <a:xfrm>
            <a:off x="11409045" y="6333134"/>
            <a:ext cx="731700" cy="525000"/>
          </a:xfrm>
          <a:prstGeom prst="rect">
            <a:avLst/>
          </a:prstGeom>
        </p:spPr>
        <p:txBody>
          <a:bodyPr anchorCtr="0" anchor="t" bIns="45700" lIns="91425" spcFirstLastPara="1" rIns="91425" wrap="square" tIns="45700">
            <a:noAutofit/>
          </a:bodyPr>
          <a:lstStyle>
            <a:lvl1pPr lvl="0" algn="r">
              <a:buNone/>
              <a:defRPr sz="1300">
                <a:solidFill>
                  <a:srgbClr val="181818"/>
                </a:solidFill>
              </a:defRPr>
            </a:lvl1pPr>
            <a:lvl2pPr lvl="1" algn="r">
              <a:buNone/>
              <a:defRPr sz="1300">
                <a:solidFill>
                  <a:srgbClr val="181818"/>
                </a:solidFill>
              </a:defRPr>
            </a:lvl2pPr>
            <a:lvl3pPr lvl="2" algn="r">
              <a:buNone/>
              <a:defRPr sz="1300">
                <a:solidFill>
                  <a:srgbClr val="181818"/>
                </a:solidFill>
              </a:defRPr>
            </a:lvl3pPr>
            <a:lvl4pPr lvl="3" algn="r">
              <a:buNone/>
              <a:defRPr sz="1300">
                <a:solidFill>
                  <a:srgbClr val="181818"/>
                </a:solidFill>
              </a:defRPr>
            </a:lvl4pPr>
            <a:lvl5pPr lvl="4" algn="r">
              <a:buNone/>
              <a:defRPr sz="1300">
                <a:solidFill>
                  <a:srgbClr val="181818"/>
                </a:solidFill>
              </a:defRPr>
            </a:lvl5pPr>
            <a:lvl6pPr lvl="5" algn="r">
              <a:buNone/>
              <a:defRPr sz="1300">
                <a:solidFill>
                  <a:srgbClr val="181818"/>
                </a:solidFill>
              </a:defRPr>
            </a:lvl6pPr>
            <a:lvl7pPr lvl="6" algn="r">
              <a:buNone/>
              <a:defRPr sz="1300">
                <a:solidFill>
                  <a:srgbClr val="181818"/>
                </a:solidFill>
              </a:defRPr>
            </a:lvl7pPr>
            <a:lvl8pPr lvl="7" algn="r">
              <a:buNone/>
              <a:defRPr sz="1300">
                <a:solidFill>
                  <a:srgbClr val="181818"/>
                </a:solidFill>
              </a:defRPr>
            </a:lvl8pPr>
            <a:lvl9pPr lvl="8" algn="r">
              <a:buNone/>
              <a:defRPr sz="1300">
                <a:solidFill>
                  <a:srgbClr val="18181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85" name="Shape 85"/>
        <p:cNvGrpSpPr/>
        <p:nvPr/>
      </p:nvGrpSpPr>
      <p:grpSpPr>
        <a:xfrm>
          <a:off x="0" y="0"/>
          <a:ext cx="0" cy="0"/>
          <a:chOff x="0" y="0"/>
          <a:chExt cx="0" cy="0"/>
        </a:xfrm>
      </p:grpSpPr>
      <p:sp>
        <p:nvSpPr>
          <p:cNvPr id="86" name="Google Shape;86;p11"/>
          <p:cNvSpPr txBox="1"/>
          <p:nvPr>
            <p:ph type="title"/>
          </p:nvPr>
        </p:nvSpPr>
        <p:spPr>
          <a:xfrm>
            <a:off x="609600" y="533400"/>
            <a:ext cx="10972800" cy="990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1"/>
              </a:buClr>
              <a:buSzPts val="5000"/>
              <a:buFont typeface="Arial"/>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 name="Google Shape;87;p11"/>
          <p:cNvSpPr txBox="1"/>
          <p:nvPr>
            <p:ph idx="1" type="body"/>
          </p:nvPr>
        </p:nvSpPr>
        <p:spPr>
          <a:xfrm>
            <a:off x="609600" y="1676400"/>
            <a:ext cx="5242560" cy="639762"/>
          </a:xfrm>
          <a:prstGeom prst="rect">
            <a:avLst/>
          </a:prstGeom>
          <a:noFill/>
          <a:ln>
            <a:noFill/>
          </a:ln>
        </p:spPr>
        <p:txBody>
          <a:bodyPr anchorCtr="0" anchor="ctr" bIns="45700" lIns="91425" spcFirstLastPara="1" rIns="91425" wrap="square" tIns="45700">
            <a:noAutofit/>
          </a:bodyPr>
          <a:lstStyle>
            <a:lvl1pPr indent="-228600" lvl="0" marL="457200" algn="ctr">
              <a:spcBef>
                <a:spcPts val="480"/>
              </a:spcBef>
              <a:spcAft>
                <a:spcPts val="0"/>
              </a:spcAft>
              <a:buClr>
                <a:srgbClr val="002060"/>
              </a:buClr>
              <a:buSzPts val="2040"/>
              <a:buNone/>
              <a:defRPr b="1" sz="2400">
                <a:solidFill>
                  <a:srgbClr val="002060"/>
                </a:solidFill>
              </a:defRPr>
            </a:lvl1pPr>
            <a:lvl2pPr indent="-228600" lvl="1" marL="914400" algn="l">
              <a:spcBef>
                <a:spcPts val="400"/>
              </a:spcBef>
              <a:spcAft>
                <a:spcPts val="0"/>
              </a:spcAft>
              <a:buClr>
                <a:srgbClr val="181818"/>
              </a:buClr>
              <a:buSzPts val="1700"/>
              <a:buNone/>
              <a:defRPr b="1" sz="2000"/>
            </a:lvl2pPr>
            <a:lvl3pPr indent="-228600" lvl="2" marL="1371600" algn="l">
              <a:spcBef>
                <a:spcPts val="360"/>
              </a:spcBef>
              <a:spcAft>
                <a:spcPts val="0"/>
              </a:spcAft>
              <a:buClr>
                <a:srgbClr val="181818"/>
              </a:buClr>
              <a:buSzPts val="1620"/>
              <a:buNone/>
              <a:defRPr b="1" sz="1800"/>
            </a:lvl3pPr>
            <a:lvl4pPr indent="-228600" lvl="3" marL="1828800" algn="l">
              <a:spcBef>
                <a:spcPts val="320"/>
              </a:spcBef>
              <a:spcAft>
                <a:spcPts val="0"/>
              </a:spcAft>
              <a:buClr>
                <a:srgbClr val="181818"/>
              </a:buClr>
              <a:buSzPts val="1600"/>
              <a:buNone/>
              <a:defRPr b="1" sz="1600"/>
            </a:lvl4pPr>
            <a:lvl5pPr indent="-228600" lvl="4" marL="2286000" algn="l">
              <a:spcBef>
                <a:spcPts val="320"/>
              </a:spcBef>
              <a:spcAft>
                <a:spcPts val="0"/>
              </a:spcAft>
              <a:buClr>
                <a:srgbClr val="181818"/>
              </a:buClr>
              <a:buSzPts val="1600"/>
              <a:buNone/>
              <a:defRPr b="1" sz="1600"/>
            </a:lvl5pPr>
            <a:lvl6pPr indent="-228600" lvl="5" marL="2743200" algn="l">
              <a:spcBef>
                <a:spcPts val="320"/>
              </a:spcBef>
              <a:spcAft>
                <a:spcPts val="0"/>
              </a:spcAft>
              <a:buSzPts val="1600"/>
              <a:buNone/>
              <a:defRPr b="1" sz="1600"/>
            </a:lvl6pPr>
            <a:lvl7pPr indent="-228600" lvl="6" marL="3200400" algn="l">
              <a:spcBef>
                <a:spcPts val="320"/>
              </a:spcBef>
              <a:spcAft>
                <a:spcPts val="0"/>
              </a:spcAft>
              <a:buSzPts val="1600"/>
              <a:buNone/>
              <a:defRPr b="1" sz="1600"/>
            </a:lvl7pPr>
            <a:lvl8pPr indent="-228600" lvl="7" marL="3657600" algn="l">
              <a:spcBef>
                <a:spcPts val="320"/>
              </a:spcBef>
              <a:spcAft>
                <a:spcPts val="0"/>
              </a:spcAft>
              <a:buSzPts val="1600"/>
              <a:buNone/>
              <a:defRPr b="1" sz="1600"/>
            </a:lvl8pPr>
            <a:lvl9pPr indent="-228600" lvl="8" marL="4114800" algn="l">
              <a:spcBef>
                <a:spcPts val="320"/>
              </a:spcBef>
              <a:spcAft>
                <a:spcPts val="0"/>
              </a:spcAft>
              <a:buSzPts val="1600"/>
              <a:buNone/>
              <a:defRPr b="1" sz="1600"/>
            </a:lvl9pPr>
          </a:lstStyle>
          <a:p/>
        </p:txBody>
      </p:sp>
      <p:sp>
        <p:nvSpPr>
          <p:cNvPr id="88" name="Google Shape;88;p11"/>
          <p:cNvSpPr txBox="1"/>
          <p:nvPr>
            <p:ph idx="2" type="body"/>
          </p:nvPr>
        </p:nvSpPr>
        <p:spPr>
          <a:xfrm>
            <a:off x="609600" y="2438400"/>
            <a:ext cx="5242560" cy="3951288"/>
          </a:xfrm>
          <a:prstGeom prst="rect">
            <a:avLst/>
          </a:prstGeom>
          <a:noFill/>
          <a:ln>
            <a:noFill/>
          </a:ln>
        </p:spPr>
        <p:txBody>
          <a:bodyPr anchorCtr="0" anchor="t" bIns="45700" lIns="91425" spcFirstLastPara="1" rIns="91425" wrap="square" tIns="45700">
            <a:normAutofit/>
          </a:bodyPr>
          <a:lstStyle>
            <a:lvl1pPr indent="-401320" lvl="0" marL="457200" algn="l">
              <a:spcBef>
                <a:spcPts val="640"/>
              </a:spcBef>
              <a:spcAft>
                <a:spcPts val="0"/>
              </a:spcAft>
              <a:buClr>
                <a:srgbClr val="181818"/>
              </a:buClr>
              <a:buSzPts val="2720"/>
              <a:buChar char="•"/>
              <a:defRPr sz="3200">
                <a:solidFill>
                  <a:srgbClr val="181818"/>
                </a:solidFill>
              </a:defRPr>
            </a:lvl1pPr>
            <a:lvl2pPr indent="-390525" lvl="1" marL="914400" algn="l">
              <a:spcBef>
                <a:spcPts val="600"/>
              </a:spcBef>
              <a:spcAft>
                <a:spcPts val="0"/>
              </a:spcAft>
              <a:buClr>
                <a:srgbClr val="181818"/>
              </a:buClr>
              <a:buSzPts val="2550"/>
              <a:buChar char="•"/>
              <a:defRPr sz="3000">
                <a:solidFill>
                  <a:srgbClr val="181818"/>
                </a:solidFill>
              </a:defRPr>
            </a:lvl2pPr>
            <a:lvl3pPr indent="-388619" lvl="2" marL="1371600" algn="l">
              <a:spcBef>
                <a:spcPts val="560"/>
              </a:spcBef>
              <a:spcAft>
                <a:spcPts val="0"/>
              </a:spcAft>
              <a:buClr>
                <a:srgbClr val="181818"/>
              </a:buClr>
              <a:buSzPts val="2520"/>
              <a:buChar char="•"/>
              <a:defRPr sz="2800">
                <a:solidFill>
                  <a:srgbClr val="181818"/>
                </a:solidFill>
              </a:defRPr>
            </a:lvl3pPr>
            <a:lvl4pPr indent="-393700" lvl="3" marL="1828800" algn="l">
              <a:spcBef>
                <a:spcPts val="520"/>
              </a:spcBef>
              <a:spcAft>
                <a:spcPts val="0"/>
              </a:spcAft>
              <a:buClr>
                <a:srgbClr val="181818"/>
              </a:buClr>
              <a:buSzPts val="2600"/>
              <a:buChar char="•"/>
              <a:defRPr sz="2600">
                <a:solidFill>
                  <a:srgbClr val="181818"/>
                </a:solidFill>
              </a:defRPr>
            </a:lvl4pPr>
            <a:lvl5pPr indent="-381000" lvl="4" marL="2286000" algn="l">
              <a:spcBef>
                <a:spcPts val="480"/>
              </a:spcBef>
              <a:spcAft>
                <a:spcPts val="0"/>
              </a:spcAft>
              <a:buClr>
                <a:srgbClr val="181818"/>
              </a:buClr>
              <a:buSzPts val="2400"/>
              <a:buChar char="•"/>
              <a:defRPr sz="2400">
                <a:solidFill>
                  <a:srgbClr val="181818"/>
                </a:solidFill>
              </a:defRPr>
            </a:lvl5pPr>
            <a:lvl6pPr indent="-330200" lvl="5" marL="2743200" algn="l">
              <a:spcBef>
                <a:spcPts val="320"/>
              </a:spcBef>
              <a:spcAft>
                <a:spcPts val="0"/>
              </a:spcAft>
              <a:buSzPts val="1600"/>
              <a:buChar char="•"/>
              <a:defRPr sz="1600"/>
            </a:lvl6pPr>
            <a:lvl7pPr indent="-330200" lvl="6" marL="3200400" algn="l">
              <a:spcBef>
                <a:spcPts val="320"/>
              </a:spcBef>
              <a:spcAft>
                <a:spcPts val="0"/>
              </a:spcAft>
              <a:buSzPts val="1600"/>
              <a:buChar char="•"/>
              <a:defRPr sz="1600"/>
            </a:lvl7pPr>
            <a:lvl8pPr indent="-330200" lvl="7" marL="3657600" algn="l">
              <a:spcBef>
                <a:spcPts val="320"/>
              </a:spcBef>
              <a:spcAft>
                <a:spcPts val="0"/>
              </a:spcAft>
              <a:buSzPts val="1600"/>
              <a:buChar char="•"/>
              <a:defRPr sz="1600"/>
            </a:lvl8pPr>
            <a:lvl9pPr indent="-330200" lvl="8" marL="4114800" algn="l">
              <a:spcBef>
                <a:spcPts val="320"/>
              </a:spcBef>
              <a:spcAft>
                <a:spcPts val="0"/>
              </a:spcAft>
              <a:buSzPts val="1600"/>
              <a:buChar char="•"/>
              <a:defRPr sz="1600"/>
            </a:lvl9pPr>
          </a:lstStyle>
          <a:p/>
        </p:txBody>
      </p:sp>
      <p:sp>
        <p:nvSpPr>
          <p:cNvPr id="89" name="Google Shape;89;p11"/>
          <p:cNvSpPr txBox="1"/>
          <p:nvPr>
            <p:ph idx="3" type="body"/>
          </p:nvPr>
        </p:nvSpPr>
        <p:spPr>
          <a:xfrm>
            <a:off x="6339840" y="1676400"/>
            <a:ext cx="5242560" cy="639762"/>
          </a:xfrm>
          <a:prstGeom prst="rect">
            <a:avLst/>
          </a:prstGeom>
          <a:noFill/>
          <a:ln>
            <a:noFill/>
          </a:ln>
        </p:spPr>
        <p:txBody>
          <a:bodyPr anchorCtr="0" anchor="ctr" bIns="45700" lIns="91425" spcFirstLastPara="1" rIns="91425" wrap="square" tIns="45700">
            <a:noAutofit/>
          </a:bodyPr>
          <a:lstStyle>
            <a:lvl1pPr indent="-228600" lvl="0" marL="457200" algn="ctr">
              <a:spcBef>
                <a:spcPts val="480"/>
              </a:spcBef>
              <a:spcAft>
                <a:spcPts val="0"/>
              </a:spcAft>
              <a:buClr>
                <a:srgbClr val="002060"/>
              </a:buClr>
              <a:buSzPts val="2040"/>
              <a:buNone/>
              <a:defRPr b="1" sz="2400">
                <a:solidFill>
                  <a:srgbClr val="002060"/>
                </a:solidFill>
                <a:latin typeface="Arial"/>
                <a:ea typeface="Arial"/>
                <a:cs typeface="Arial"/>
                <a:sym typeface="Arial"/>
              </a:defRPr>
            </a:lvl1pPr>
            <a:lvl2pPr indent="-228600" lvl="1" marL="914400" algn="l">
              <a:spcBef>
                <a:spcPts val="400"/>
              </a:spcBef>
              <a:spcAft>
                <a:spcPts val="0"/>
              </a:spcAft>
              <a:buClr>
                <a:srgbClr val="181818"/>
              </a:buClr>
              <a:buSzPts val="1700"/>
              <a:buNone/>
              <a:defRPr b="1" sz="2000"/>
            </a:lvl2pPr>
            <a:lvl3pPr indent="-228600" lvl="2" marL="1371600" algn="l">
              <a:spcBef>
                <a:spcPts val="360"/>
              </a:spcBef>
              <a:spcAft>
                <a:spcPts val="0"/>
              </a:spcAft>
              <a:buClr>
                <a:srgbClr val="181818"/>
              </a:buClr>
              <a:buSzPts val="1620"/>
              <a:buNone/>
              <a:defRPr b="1" sz="1800"/>
            </a:lvl3pPr>
            <a:lvl4pPr indent="-228600" lvl="3" marL="1828800" algn="l">
              <a:spcBef>
                <a:spcPts val="320"/>
              </a:spcBef>
              <a:spcAft>
                <a:spcPts val="0"/>
              </a:spcAft>
              <a:buClr>
                <a:srgbClr val="181818"/>
              </a:buClr>
              <a:buSzPts val="1600"/>
              <a:buNone/>
              <a:defRPr b="1" sz="1600"/>
            </a:lvl4pPr>
            <a:lvl5pPr indent="-228600" lvl="4" marL="2286000" algn="l">
              <a:spcBef>
                <a:spcPts val="320"/>
              </a:spcBef>
              <a:spcAft>
                <a:spcPts val="0"/>
              </a:spcAft>
              <a:buClr>
                <a:srgbClr val="181818"/>
              </a:buClr>
              <a:buSzPts val="1600"/>
              <a:buNone/>
              <a:defRPr b="1" sz="1600"/>
            </a:lvl5pPr>
            <a:lvl6pPr indent="-228600" lvl="5" marL="2743200" algn="l">
              <a:spcBef>
                <a:spcPts val="320"/>
              </a:spcBef>
              <a:spcAft>
                <a:spcPts val="0"/>
              </a:spcAft>
              <a:buSzPts val="1600"/>
              <a:buNone/>
              <a:defRPr b="1" sz="1600"/>
            </a:lvl6pPr>
            <a:lvl7pPr indent="-228600" lvl="6" marL="3200400" algn="l">
              <a:spcBef>
                <a:spcPts val="320"/>
              </a:spcBef>
              <a:spcAft>
                <a:spcPts val="0"/>
              </a:spcAft>
              <a:buSzPts val="1600"/>
              <a:buNone/>
              <a:defRPr b="1" sz="1600"/>
            </a:lvl7pPr>
            <a:lvl8pPr indent="-228600" lvl="7" marL="3657600" algn="l">
              <a:spcBef>
                <a:spcPts val="320"/>
              </a:spcBef>
              <a:spcAft>
                <a:spcPts val="0"/>
              </a:spcAft>
              <a:buSzPts val="1600"/>
              <a:buNone/>
              <a:defRPr b="1" sz="1600"/>
            </a:lvl8pPr>
            <a:lvl9pPr indent="-228600" lvl="8" marL="4114800" algn="l">
              <a:spcBef>
                <a:spcPts val="320"/>
              </a:spcBef>
              <a:spcAft>
                <a:spcPts val="0"/>
              </a:spcAft>
              <a:buSzPts val="1600"/>
              <a:buNone/>
              <a:defRPr b="1" sz="1600"/>
            </a:lvl9pPr>
          </a:lstStyle>
          <a:p/>
        </p:txBody>
      </p:sp>
      <p:sp>
        <p:nvSpPr>
          <p:cNvPr id="90" name="Google Shape;90;p11"/>
          <p:cNvSpPr txBox="1"/>
          <p:nvPr>
            <p:ph idx="12" type="sldNum"/>
          </p:nvPr>
        </p:nvSpPr>
        <p:spPr>
          <a:xfrm>
            <a:off x="11261356" y="0"/>
            <a:ext cx="642088" cy="42352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sz="1800">
                <a:solidFill>
                  <a:srgbClr val="FFFFFF"/>
                </a:solidFill>
                <a:latin typeface="Arial"/>
                <a:ea typeface="Arial"/>
                <a:cs typeface="Arial"/>
                <a:sym typeface="Arial"/>
              </a:defRPr>
            </a:lvl1pPr>
            <a:lvl2pPr indent="0" lvl="1" marL="0" algn="r">
              <a:spcBef>
                <a:spcPts val="0"/>
              </a:spcBef>
              <a:buNone/>
              <a:defRPr b="1" sz="1800">
                <a:solidFill>
                  <a:srgbClr val="FFFFFF"/>
                </a:solidFill>
                <a:latin typeface="Arial"/>
                <a:ea typeface="Arial"/>
                <a:cs typeface="Arial"/>
                <a:sym typeface="Arial"/>
              </a:defRPr>
            </a:lvl2pPr>
            <a:lvl3pPr indent="0" lvl="2" marL="0" algn="r">
              <a:spcBef>
                <a:spcPts val="0"/>
              </a:spcBef>
              <a:buNone/>
              <a:defRPr b="1" sz="1800">
                <a:solidFill>
                  <a:srgbClr val="FFFFFF"/>
                </a:solidFill>
                <a:latin typeface="Arial"/>
                <a:ea typeface="Arial"/>
                <a:cs typeface="Arial"/>
                <a:sym typeface="Arial"/>
              </a:defRPr>
            </a:lvl3pPr>
            <a:lvl4pPr indent="0" lvl="3" marL="0" algn="r">
              <a:spcBef>
                <a:spcPts val="0"/>
              </a:spcBef>
              <a:buNone/>
              <a:defRPr b="1" sz="1800">
                <a:solidFill>
                  <a:srgbClr val="FFFFFF"/>
                </a:solidFill>
                <a:latin typeface="Arial"/>
                <a:ea typeface="Arial"/>
                <a:cs typeface="Arial"/>
                <a:sym typeface="Arial"/>
              </a:defRPr>
            </a:lvl4pPr>
            <a:lvl5pPr indent="0" lvl="4" marL="0" algn="r">
              <a:spcBef>
                <a:spcPts val="0"/>
              </a:spcBef>
              <a:buNone/>
              <a:defRPr b="1" sz="1800">
                <a:solidFill>
                  <a:srgbClr val="FFFFFF"/>
                </a:solidFill>
                <a:latin typeface="Arial"/>
                <a:ea typeface="Arial"/>
                <a:cs typeface="Arial"/>
                <a:sym typeface="Arial"/>
              </a:defRPr>
            </a:lvl5pPr>
            <a:lvl6pPr indent="0" lvl="5" marL="0" algn="r">
              <a:spcBef>
                <a:spcPts val="0"/>
              </a:spcBef>
              <a:buNone/>
              <a:defRPr b="1" sz="1800">
                <a:solidFill>
                  <a:srgbClr val="FFFFFF"/>
                </a:solidFill>
                <a:latin typeface="Arial"/>
                <a:ea typeface="Arial"/>
                <a:cs typeface="Arial"/>
                <a:sym typeface="Arial"/>
              </a:defRPr>
            </a:lvl6pPr>
            <a:lvl7pPr indent="0" lvl="6" marL="0" algn="r">
              <a:spcBef>
                <a:spcPts val="0"/>
              </a:spcBef>
              <a:buNone/>
              <a:defRPr b="1" sz="1800">
                <a:solidFill>
                  <a:srgbClr val="FFFFFF"/>
                </a:solidFill>
                <a:latin typeface="Arial"/>
                <a:ea typeface="Arial"/>
                <a:cs typeface="Arial"/>
                <a:sym typeface="Arial"/>
              </a:defRPr>
            </a:lvl7pPr>
            <a:lvl8pPr indent="0" lvl="7" marL="0" algn="r">
              <a:spcBef>
                <a:spcPts val="0"/>
              </a:spcBef>
              <a:buNone/>
              <a:defRPr b="1" sz="1800">
                <a:solidFill>
                  <a:srgbClr val="FFFFFF"/>
                </a:solidFill>
                <a:latin typeface="Arial"/>
                <a:ea typeface="Arial"/>
                <a:cs typeface="Arial"/>
                <a:sym typeface="Arial"/>
              </a:defRPr>
            </a:lvl8pPr>
            <a:lvl9pPr indent="0" lvl="8" marL="0" algn="r">
              <a:spcBef>
                <a:spcPts val="0"/>
              </a:spcBef>
              <a:buNone/>
              <a:defRPr b="1" sz="1800">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cxnSp>
        <p:nvCxnSpPr>
          <p:cNvPr id="91" name="Google Shape;91;p11"/>
          <p:cNvCxnSpPr/>
          <p:nvPr/>
        </p:nvCxnSpPr>
        <p:spPr>
          <a:xfrm rot="5400000">
            <a:off x="3741949" y="4045691"/>
            <a:ext cx="4709160" cy="1060"/>
          </a:xfrm>
          <a:prstGeom prst="straightConnector1">
            <a:avLst/>
          </a:prstGeom>
          <a:noFill/>
          <a:ln cap="flat" cmpd="sng" w="19050">
            <a:solidFill>
              <a:schemeClr val="dk2"/>
            </a:solidFill>
            <a:prstDash val="solid"/>
            <a:round/>
            <a:headEnd len="sm" w="sm" type="none"/>
            <a:tailEnd len="sm" w="sm" type="none"/>
          </a:ln>
        </p:spPr>
      </p:cxnSp>
      <p:sp>
        <p:nvSpPr>
          <p:cNvPr id="92" name="Google Shape;92;p11"/>
          <p:cNvSpPr txBox="1"/>
          <p:nvPr>
            <p:ph idx="4" type="body"/>
          </p:nvPr>
        </p:nvSpPr>
        <p:spPr>
          <a:xfrm>
            <a:off x="6339840" y="2481262"/>
            <a:ext cx="5242560" cy="3951288"/>
          </a:xfrm>
          <a:prstGeom prst="rect">
            <a:avLst/>
          </a:prstGeom>
          <a:noFill/>
          <a:ln>
            <a:noFill/>
          </a:ln>
        </p:spPr>
        <p:txBody>
          <a:bodyPr anchorCtr="0" anchor="t" bIns="45700" lIns="91425" spcFirstLastPara="1" rIns="91425" wrap="square" tIns="45700">
            <a:normAutofit/>
          </a:bodyPr>
          <a:lstStyle>
            <a:lvl1pPr indent="-401320" lvl="0" marL="457200" algn="l">
              <a:spcBef>
                <a:spcPts val="640"/>
              </a:spcBef>
              <a:spcAft>
                <a:spcPts val="0"/>
              </a:spcAft>
              <a:buClr>
                <a:srgbClr val="181818"/>
              </a:buClr>
              <a:buSzPts val="2720"/>
              <a:buChar char="•"/>
              <a:defRPr sz="3200">
                <a:solidFill>
                  <a:srgbClr val="181818"/>
                </a:solidFill>
              </a:defRPr>
            </a:lvl1pPr>
            <a:lvl2pPr indent="-390525" lvl="1" marL="914400" algn="l">
              <a:spcBef>
                <a:spcPts val="600"/>
              </a:spcBef>
              <a:spcAft>
                <a:spcPts val="0"/>
              </a:spcAft>
              <a:buClr>
                <a:srgbClr val="181818"/>
              </a:buClr>
              <a:buSzPts val="2550"/>
              <a:buChar char="•"/>
              <a:defRPr sz="3000">
                <a:solidFill>
                  <a:srgbClr val="181818"/>
                </a:solidFill>
              </a:defRPr>
            </a:lvl2pPr>
            <a:lvl3pPr indent="-388619" lvl="2" marL="1371600" algn="l">
              <a:spcBef>
                <a:spcPts val="560"/>
              </a:spcBef>
              <a:spcAft>
                <a:spcPts val="0"/>
              </a:spcAft>
              <a:buClr>
                <a:srgbClr val="181818"/>
              </a:buClr>
              <a:buSzPts val="2520"/>
              <a:buChar char="•"/>
              <a:defRPr sz="2800">
                <a:solidFill>
                  <a:srgbClr val="181818"/>
                </a:solidFill>
              </a:defRPr>
            </a:lvl3pPr>
            <a:lvl4pPr indent="-393700" lvl="3" marL="1828800" algn="l">
              <a:spcBef>
                <a:spcPts val="520"/>
              </a:spcBef>
              <a:spcAft>
                <a:spcPts val="0"/>
              </a:spcAft>
              <a:buClr>
                <a:srgbClr val="181818"/>
              </a:buClr>
              <a:buSzPts val="2600"/>
              <a:buChar char="•"/>
              <a:defRPr sz="2600">
                <a:solidFill>
                  <a:srgbClr val="181818"/>
                </a:solidFill>
              </a:defRPr>
            </a:lvl4pPr>
            <a:lvl5pPr indent="-381000" lvl="4" marL="2286000" algn="l">
              <a:spcBef>
                <a:spcPts val="480"/>
              </a:spcBef>
              <a:spcAft>
                <a:spcPts val="0"/>
              </a:spcAft>
              <a:buClr>
                <a:srgbClr val="181818"/>
              </a:buClr>
              <a:buSzPts val="2400"/>
              <a:buChar char="•"/>
              <a:defRPr sz="2400">
                <a:solidFill>
                  <a:srgbClr val="181818"/>
                </a:solidFill>
              </a:defRPr>
            </a:lvl5pPr>
            <a:lvl6pPr indent="-330200" lvl="5" marL="2743200" algn="l">
              <a:spcBef>
                <a:spcPts val="320"/>
              </a:spcBef>
              <a:spcAft>
                <a:spcPts val="0"/>
              </a:spcAft>
              <a:buSzPts val="1600"/>
              <a:buChar char="•"/>
              <a:defRPr sz="1600"/>
            </a:lvl6pPr>
            <a:lvl7pPr indent="-330200" lvl="6" marL="3200400" algn="l">
              <a:spcBef>
                <a:spcPts val="320"/>
              </a:spcBef>
              <a:spcAft>
                <a:spcPts val="0"/>
              </a:spcAft>
              <a:buSzPts val="1600"/>
              <a:buChar char="•"/>
              <a:defRPr sz="1600"/>
            </a:lvl7pPr>
            <a:lvl8pPr indent="-330200" lvl="7" marL="3657600" algn="l">
              <a:spcBef>
                <a:spcPts val="320"/>
              </a:spcBef>
              <a:spcAft>
                <a:spcPts val="0"/>
              </a:spcAft>
              <a:buSzPts val="1600"/>
              <a:buChar char="•"/>
              <a:defRPr sz="1600"/>
            </a:lvl8pPr>
            <a:lvl9pPr indent="-330200" lvl="8" marL="4114800" algn="l">
              <a:spcBef>
                <a:spcPts val="320"/>
              </a:spcBef>
              <a:spcAft>
                <a:spcPts val="0"/>
              </a:spcAft>
              <a:buSzPts val="1600"/>
              <a:buChar char="•"/>
              <a:defRPr sz="1600"/>
            </a:lvl9pPr>
          </a:lstStyle>
          <a:p/>
        </p:txBody>
      </p:sp>
      <p:sp>
        <p:nvSpPr>
          <p:cNvPr id="93" name="Google Shape;93;p11"/>
          <p:cNvSpPr txBox="1"/>
          <p:nvPr/>
        </p:nvSpPr>
        <p:spPr>
          <a:xfrm>
            <a:off x="1007350" y="5800"/>
            <a:ext cx="56187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600">
                <a:solidFill>
                  <a:srgbClr val="FFFFFF"/>
                </a:solidFill>
              </a:rPr>
              <a:t>Online Chapter of BetterInvesting™</a:t>
            </a:r>
            <a:endParaRPr b="1" sz="1600">
              <a:solidFill>
                <a:srgbClr val="FFFFFF"/>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 Title &amp; Content">
  <p:cSld name="Center Title &amp; Content">
    <p:spTree>
      <p:nvGrpSpPr>
        <p:cNvPr id="94" name="Shape 94"/>
        <p:cNvGrpSpPr/>
        <p:nvPr/>
      </p:nvGrpSpPr>
      <p:grpSpPr>
        <a:xfrm>
          <a:off x="0" y="0"/>
          <a:ext cx="0" cy="0"/>
          <a:chOff x="0" y="0"/>
          <a:chExt cx="0" cy="0"/>
        </a:xfrm>
      </p:grpSpPr>
      <p:sp>
        <p:nvSpPr>
          <p:cNvPr id="95" name="Google Shape;95;p12"/>
          <p:cNvSpPr txBox="1"/>
          <p:nvPr>
            <p:ph type="title"/>
          </p:nvPr>
        </p:nvSpPr>
        <p:spPr>
          <a:xfrm>
            <a:off x="609600" y="533400"/>
            <a:ext cx="10972800" cy="9906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5000"/>
              <a:buFont typeface="Arial"/>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6" name="Google Shape;96;p12"/>
          <p:cNvSpPr txBox="1"/>
          <p:nvPr>
            <p:ph idx="1" type="body"/>
          </p:nvPr>
        </p:nvSpPr>
        <p:spPr>
          <a:xfrm>
            <a:off x="609600" y="1600200"/>
            <a:ext cx="10972800" cy="4876800"/>
          </a:xfrm>
          <a:prstGeom prst="rect">
            <a:avLst/>
          </a:prstGeom>
          <a:noFill/>
          <a:ln>
            <a:noFill/>
          </a:ln>
        </p:spPr>
        <p:txBody>
          <a:bodyPr anchorCtr="0" anchor="t" bIns="45700" lIns="91425" spcFirstLastPara="1" rIns="91425" wrap="square" tIns="45700">
            <a:normAutofit/>
          </a:bodyPr>
          <a:lstStyle>
            <a:lvl1pPr indent="-228600" lvl="0" marL="457200" algn="ctr">
              <a:spcBef>
                <a:spcPts val="640"/>
              </a:spcBef>
              <a:spcAft>
                <a:spcPts val="0"/>
              </a:spcAft>
              <a:buClr>
                <a:srgbClr val="181818"/>
              </a:buClr>
              <a:buSzPts val="2720"/>
              <a:buNone/>
              <a:defRPr sz="3200">
                <a:solidFill>
                  <a:srgbClr val="181818"/>
                </a:solidFill>
              </a:defRPr>
            </a:lvl1pPr>
            <a:lvl2pPr indent="-358140" lvl="1" marL="914400" algn="l">
              <a:spcBef>
                <a:spcPts val="480"/>
              </a:spcBef>
              <a:spcAft>
                <a:spcPts val="0"/>
              </a:spcAft>
              <a:buClr>
                <a:srgbClr val="181818"/>
              </a:buClr>
              <a:buSzPts val="2040"/>
              <a:buChar char="•"/>
              <a:defRPr sz="2400"/>
            </a:lvl2pPr>
            <a:lvl3pPr indent="-342900" lvl="2" marL="1371600" algn="l">
              <a:spcBef>
                <a:spcPts val="400"/>
              </a:spcBef>
              <a:spcAft>
                <a:spcPts val="0"/>
              </a:spcAft>
              <a:buClr>
                <a:srgbClr val="181818"/>
              </a:buClr>
              <a:buSzPts val="1800"/>
              <a:buChar char="•"/>
              <a:defRPr sz="2000"/>
            </a:lvl3pPr>
            <a:lvl4pPr indent="-342900" lvl="3" marL="1828800" algn="l">
              <a:spcBef>
                <a:spcPts val="360"/>
              </a:spcBef>
              <a:spcAft>
                <a:spcPts val="0"/>
              </a:spcAft>
              <a:buClr>
                <a:srgbClr val="181818"/>
              </a:buClr>
              <a:buSzPts val="1800"/>
              <a:buChar char="•"/>
              <a:defRPr sz="1800"/>
            </a:lvl4pPr>
            <a:lvl5pPr indent="-330200" lvl="4" marL="2286000" algn="l">
              <a:spcBef>
                <a:spcPts val="320"/>
              </a:spcBef>
              <a:spcAft>
                <a:spcPts val="0"/>
              </a:spcAft>
              <a:buClr>
                <a:srgbClr val="181818"/>
              </a:buClr>
              <a:buSzPts val="1600"/>
              <a:buChar char="•"/>
              <a:defRPr sz="16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97" name="Google Shape;97;p12"/>
          <p:cNvSpPr txBox="1"/>
          <p:nvPr>
            <p:ph idx="12" type="sldNum"/>
          </p:nvPr>
        </p:nvSpPr>
        <p:spPr>
          <a:xfrm>
            <a:off x="11261356" y="0"/>
            <a:ext cx="642088" cy="42352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sz="1800">
                <a:solidFill>
                  <a:srgbClr val="FFFFFF"/>
                </a:solidFill>
                <a:latin typeface="Arial"/>
                <a:ea typeface="Arial"/>
                <a:cs typeface="Arial"/>
                <a:sym typeface="Arial"/>
              </a:defRPr>
            </a:lvl1pPr>
            <a:lvl2pPr indent="0" lvl="1" marL="0" algn="r">
              <a:spcBef>
                <a:spcPts val="0"/>
              </a:spcBef>
              <a:buNone/>
              <a:defRPr b="1" sz="1800">
                <a:solidFill>
                  <a:srgbClr val="FFFFFF"/>
                </a:solidFill>
                <a:latin typeface="Arial"/>
                <a:ea typeface="Arial"/>
                <a:cs typeface="Arial"/>
                <a:sym typeface="Arial"/>
              </a:defRPr>
            </a:lvl2pPr>
            <a:lvl3pPr indent="0" lvl="2" marL="0" algn="r">
              <a:spcBef>
                <a:spcPts val="0"/>
              </a:spcBef>
              <a:buNone/>
              <a:defRPr b="1" sz="1800">
                <a:solidFill>
                  <a:srgbClr val="FFFFFF"/>
                </a:solidFill>
                <a:latin typeface="Arial"/>
                <a:ea typeface="Arial"/>
                <a:cs typeface="Arial"/>
                <a:sym typeface="Arial"/>
              </a:defRPr>
            </a:lvl3pPr>
            <a:lvl4pPr indent="0" lvl="3" marL="0" algn="r">
              <a:spcBef>
                <a:spcPts val="0"/>
              </a:spcBef>
              <a:buNone/>
              <a:defRPr b="1" sz="1800">
                <a:solidFill>
                  <a:srgbClr val="FFFFFF"/>
                </a:solidFill>
                <a:latin typeface="Arial"/>
                <a:ea typeface="Arial"/>
                <a:cs typeface="Arial"/>
                <a:sym typeface="Arial"/>
              </a:defRPr>
            </a:lvl4pPr>
            <a:lvl5pPr indent="0" lvl="4" marL="0" algn="r">
              <a:spcBef>
                <a:spcPts val="0"/>
              </a:spcBef>
              <a:buNone/>
              <a:defRPr b="1" sz="1800">
                <a:solidFill>
                  <a:srgbClr val="FFFFFF"/>
                </a:solidFill>
                <a:latin typeface="Arial"/>
                <a:ea typeface="Arial"/>
                <a:cs typeface="Arial"/>
                <a:sym typeface="Arial"/>
              </a:defRPr>
            </a:lvl5pPr>
            <a:lvl6pPr indent="0" lvl="5" marL="0" algn="r">
              <a:spcBef>
                <a:spcPts val="0"/>
              </a:spcBef>
              <a:buNone/>
              <a:defRPr b="1" sz="1800">
                <a:solidFill>
                  <a:srgbClr val="FFFFFF"/>
                </a:solidFill>
                <a:latin typeface="Arial"/>
                <a:ea typeface="Arial"/>
                <a:cs typeface="Arial"/>
                <a:sym typeface="Arial"/>
              </a:defRPr>
            </a:lvl6pPr>
            <a:lvl7pPr indent="0" lvl="6" marL="0" algn="r">
              <a:spcBef>
                <a:spcPts val="0"/>
              </a:spcBef>
              <a:buNone/>
              <a:defRPr b="1" sz="1800">
                <a:solidFill>
                  <a:srgbClr val="FFFFFF"/>
                </a:solidFill>
                <a:latin typeface="Arial"/>
                <a:ea typeface="Arial"/>
                <a:cs typeface="Arial"/>
                <a:sym typeface="Arial"/>
              </a:defRPr>
            </a:lvl7pPr>
            <a:lvl8pPr indent="0" lvl="7" marL="0" algn="r">
              <a:spcBef>
                <a:spcPts val="0"/>
              </a:spcBef>
              <a:buNone/>
              <a:defRPr b="1" sz="1800">
                <a:solidFill>
                  <a:srgbClr val="FFFFFF"/>
                </a:solidFill>
                <a:latin typeface="Arial"/>
                <a:ea typeface="Arial"/>
                <a:cs typeface="Arial"/>
                <a:sym typeface="Arial"/>
              </a:defRPr>
            </a:lvl8pPr>
            <a:lvl9pPr indent="0" lvl="8" marL="0" algn="r">
              <a:spcBef>
                <a:spcPts val="0"/>
              </a:spcBef>
              <a:buNone/>
              <a:defRPr b="1" sz="1800">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98" name="Google Shape;98;p12"/>
          <p:cNvSpPr txBox="1"/>
          <p:nvPr/>
        </p:nvSpPr>
        <p:spPr>
          <a:xfrm>
            <a:off x="1007350" y="5800"/>
            <a:ext cx="56187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600">
                <a:solidFill>
                  <a:srgbClr val="FFFFFF"/>
                </a:solidFill>
              </a:rPr>
              <a:t>Online Chapter of BetterInvesting™</a:t>
            </a:r>
            <a:endParaRPr b="1" sz="1600">
              <a:solidFill>
                <a:srgbClr val="FFFFFF"/>
              </a:solidFil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ft Title &amp; Content " type="obj">
  <p:cSld name="OBJECT">
    <p:spTree>
      <p:nvGrpSpPr>
        <p:cNvPr id="99" name="Shape 99"/>
        <p:cNvGrpSpPr/>
        <p:nvPr/>
      </p:nvGrpSpPr>
      <p:grpSpPr>
        <a:xfrm>
          <a:off x="0" y="0"/>
          <a:ext cx="0" cy="0"/>
          <a:chOff x="0" y="0"/>
          <a:chExt cx="0" cy="0"/>
        </a:xfrm>
      </p:grpSpPr>
      <p:sp>
        <p:nvSpPr>
          <p:cNvPr id="100" name="Google Shape;100;p13"/>
          <p:cNvSpPr txBox="1"/>
          <p:nvPr>
            <p:ph type="title"/>
          </p:nvPr>
        </p:nvSpPr>
        <p:spPr>
          <a:xfrm>
            <a:off x="609600" y="533400"/>
            <a:ext cx="10972800" cy="9906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5000"/>
              <a:buFont typeface="Arial"/>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1" name="Google Shape;101;p13"/>
          <p:cNvSpPr txBox="1"/>
          <p:nvPr>
            <p:ph idx="1" type="body"/>
          </p:nvPr>
        </p:nvSpPr>
        <p:spPr>
          <a:xfrm>
            <a:off x="609600" y="1600200"/>
            <a:ext cx="10972800" cy="4876800"/>
          </a:xfrm>
          <a:prstGeom prst="rect">
            <a:avLst/>
          </a:prstGeom>
          <a:noFill/>
          <a:ln>
            <a:noFill/>
          </a:ln>
        </p:spPr>
        <p:txBody>
          <a:bodyPr anchorCtr="0" anchor="t" bIns="45700" lIns="91425" spcFirstLastPara="1" rIns="91425" wrap="square" tIns="45700">
            <a:normAutofit/>
          </a:bodyPr>
          <a:lstStyle>
            <a:lvl1pPr indent="-228600" lvl="0" marL="457200" algn="l">
              <a:spcBef>
                <a:spcPts val="640"/>
              </a:spcBef>
              <a:spcAft>
                <a:spcPts val="0"/>
              </a:spcAft>
              <a:buClr>
                <a:srgbClr val="181818"/>
              </a:buClr>
              <a:buSzPts val="2720"/>
              <a:buNone/>
              <a:defRPr sz="3200">
                <a:solidFill>
                  <a:srgbClr val="181818"/>
                </a:solidFill>
              </a:defRPr>
            </a:lvl1pPr>
            <a:lvl2pPr indent="-358140" lvl="1" marL="914400" algn="l">
              <a:spcBef>
                <a:spcPts val="480"/>
              </a:spcBef>
              <a:spcAft>
                <a:spcPts val="0"/>
              </a:spcAft>
              <a:buClr>
                <a:srgbClr val="181818"/>
              </a:buClr>
              <a:buSzPts val="2040"/>
              <a:buChar char="•"/>
              <a:defRPr sz="2400"/>
            </a:lvl2pPr>
            <a:lvl3pPr indent="-342900" lvl="2" marL="1371600" algn="l">
              <a:spcBef>
                <a:spcPts val="400"/>
              </a:spcBef>
              <a:spcAft>
                <a:spcPts val="0"/>
              </a:spcAft>
              <a:buClr>
                <a:srgbClr val="181818"/>
              </a:buClr>
              <a:buSzPts val="1800"/>
              <a:buChar char="•"/>
              <a:defRPr sz="2000"/>
            </a:lvl3pPr>
            <a:lvl4pPr indent="-342900" lvl="3" marL="1828800" algn="l">
              <a:spcBef>
                <a:spcPts val="360"/>
              </a:spcBef>
              <a:spcAft>
                <a:spcPts val="0"/>
              </a:spcAft>
              <a:buClr>
                <a:srgbClr val="181818"/>
              </a:buClr>
              <a:buSzPts val="1800"/>
              <a:buChar char="•"/>
              <a:defRPr sz="1800"/>
            </a:lvl4pPr>
            <a:lvl5pPr indent="-330200" lvl="4" marL="2286000" algn="l">
              <a:spcBef>
                <a:spcPts val="320"/>
              </a:spcBef>
              <a:spcAft>
                <a:spcPts val="0"/>
              </a:spcAft>
              <a:buClr>
                <a:srgbClr val="181818"/>
              </a:buClr>
              <a:buSzPts val="1600"/>
              <a:buChar char="•"/>
              <a:defRPr sz="16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02" name="Google Shape;102;p13"/>
          <p:cNvSpPr txBox="1"/>
          <p:nvPr>
            <p:ph idx="12" type="sldNum"/>
          </p:nvPr>
        </p:nvSpPr>
        <p:spPr>
          <a:xfrm>
            <a:off x="11261356" y="0"/>
            <a:ext cx="642088" cy="42352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sz="1800">
                <a:solidFill>
                  <a:srgbClr val="FFFFFF"/>
                </a:solidFill>
                <a:latin typeface="Arial"/>
                <a:ea typeface="Arial"/>
                <a:cs typeface="Arial"/>
                <a:sym typeface="Arial"/>
              </a:defRPr>
            </a:lvl1pPr>
            <a:lvl2pPr indent="0" lvl="1" marL="0" algn="r">
              <a:spcBef>
                <a:spcPts val="0"/>
              </a:spcBef>
              <a:buNone/>
              <a:defRPr b="1" sz="1800">
                <a:solidFill>
                  <a:srgbClr val="FFFFFF"/>
                </a:solidFill>
                <a:latin typeface="Arial"/>
                <a:ea typeface="Arial"/>
                <a:cs typeface="Arial"/>
                <a:sym typeface="Arial"/>
              </a:defRPr>
            </a:lvl2pPr>
            <a:lvl3pPr indent="0" lvl="2" marL="0" algn="r">
              <a:spcBef>
                <a:spcPts val="0"/>
              </a:spcBef>
              <a:buNone/>
              <a:defRPr b="1" sz="1800">
                <a:solidFill>
                  <a:srgbClr val="FFFFFF"/>
                </a:solidFill>
                <a:latin typeface="Arial"/>
                <a:ea typeface="Arial"/>
                <a:cs typeface="Arial"/>
                <a:sym typeface="Arial"/>
              </a:defRPr>
            </a:lvl3pPr>
            <a:lvl4pPr indent="0" lvl="3" marL="0" algn="r">
              <a:spcBef>
                <a:spcPts val="0"/>
              </a:spcBef>
              <a:buNone/>
              <a:defRPr b="1" sz="1800">
                <a:solidFill>
                  <a:srgbClr val="FFFFFF"/>
                </a:solidFill>
                <a:latin typeface="Arial"/>
                <a:ea typeface="Arial"/>
                <a:cs typeface="Arial"/>
                <a:sym typeface="Arial"/>
              </a:defRPr>
            </a:lvl4pPr>
            <a:lvl5pPr indent="0" lvl="4" marL="0" algn="r">
              <a:spcBef>
                <a:spcPts val="0"/>
              </a:spcBef>
              <a:buNone/>
              <a:defRPr b="1" sz="1800">
                <a:solidFill>
                  <a:srgbClr val="FFFFFF"/>
                </a:solidFill>
                <a:latin typeface="Arial"/>
                <a:ea typeface="Arial"/>
                <a:cs typeface="Arial"/>
                <a:sym typeface="Arial"/>
              </a:defRPr>
            </a:lvl5pPr>
            <a:lvl6pPr indent="0" lvl="5" marL="0" algn="r">
              <a:spcBef>
                <a:spcPts val="0"/>
              </a:spcBef>
              <a:buNone/>
              <a:defRPr b="1" sz="1800">
                <a:solidFill>
                  <a:srgbClr val="FFFFFF"/>
                </a:solidFill>
                <a:latin typeface="Arial"/>
                <a:ea typeface="Arial"/>
                <a:cs typeface="Arial"/>
                <a:sym typeface="Arial"/>
              </a:defRPr>
            </a:lvl6pPr>
            <a:lvl7pPr indent="0" lvl="6" marL="0" algn="r">
              <a:spcBef>
                <a:spcPts val="0"/>
              </a:spcBef>
              <a:buNone/>
              <a:defRPr b="1" sz="1800">
                <a:solidFill>
                  <a:srgbClr val="FFFFFF"/>
                </a:solidFill>
                <a:latin typeface="Arial"/>
                <a:ea typeface="Arial"/>
                <a:cs typeface="Arial"/>
                <a:sym typeface="Arial"/>
              </a:defRPr>
            </a:lvl7pPr>
            <a:lvl8pPr indent="0" lvl="7" marL="0" algn="r">
              <a:spcBef>
                <a:spcPts val="0"/>
              </a:spcBef>
              <a:buNone/>
              <a:defRPr b="1" sz="1800">
                <a:solidFill>
                  <a:srgbClr val="FFFFFF"/>
                </a:solidFill>
                <a:latin typeface="Arial"/>
                <a:ea typeface="Arial"/>
                <a:cs typeface="Arial"/>
                <a:sym typeface="Arial"/>
              </a:defRPr>
            </a:lvl8pPr>
            <a:lvl9pPr indent="0" lvl="8" marL="0" algn="r">
              <a:spcBef>
                <a:spcPts val="0"/>
              </a:spcBef>
              <a:buNone/>
              <a:defRPr b="1" sz="1800">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03" name="Google Shape;103;p13"/>
          <p:cNvSpPr txBox="1"/>
          <p:nvPr/>
        </p:nvSpPr>
        <p:spPr>
          <a:xfrm>
            <a:off x="1007350" y="5800"/>
            <a:ext cx="56187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600">
                <a:solidFill>
                  <a:srgbClr val="FFFFFF"/>
                </a:solidFill>
              </a:rPr>
              <a:t>Online Chapter of BetterInvesting™</a:t>
            </a:r>
            <a:endParaRPr b="1" sz="1600">
              <a:solidFill>
                <a:srgbClr val="FFFFFF"/>
              </a:solidFil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104" name="Shape 104"/>
        <p:cNvGrpSpPr/>
        <p:nvPr/>
      </p:nvGrpSpPr>
      <p:grpSpPr>
        <a:xfrm>
          <a:off x="0" y="0"/>
          <a:ext cx="0" cy="0"/>
          <a:chOff x="0" y="0"/>
          <a:chExt cx="0" cy="0"/>
        </a:xfrm>
      </p:grpSpPr>
      <p:sp>
        <p:nvSpPr>
          <p:cNvPr id="105" name="Google Shape;105;p14"/>
          <p:cNvSpPr txBox="1"/>
          <p:nvPr>
            <p:ph type="ctrTitle"/>
          </p:nvPr>
        </p:nvSpPr>
        <p:spPr>
          <a:xfrm>
            <a:off x="914400" y="1981202"/>
            <a:ext cx="10464800" cy="19272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dk1"/>
              </a:buClr>
              <a:buSzPts val="5400"/>
              <a:buFont typeface="Arial"/>
              <a:buNone/>
              <a:defRPr sz="5400" cap="none">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6" name="Google Shape;106;p14"/>
          <p:cNvSpPr txBox="1"/>
          <p:nvPr>
            <p:ph idx="1" type="subTitle"/>
          </p:nvPr>
        </p:nvSpPr>
        <p:spPr>
          <a:xfrm>
            <a:off x="914400" y="4114800"/>
            <a:ext cx="10464800" cy="1752600"/>
          </a:xfrm>
          <a:prstGeom prst="rect">
            <a:avLst/>
          </a:prstGeom>
          <a:noFill/>
          <a:ln>
            <a:noFill/>
          </a:ln>
        </p:spPr>
        <p:txBody>
          <a:bodyPr anchorCtr="0" anchor="t" bIns="45700" lIns="91425" spcFirstLastPara="1" rIns="91425" wrap="square" tIns="45700">
            <a:normAutofit/>
          </a:bodyPr>
          <a:lstStyle>
            <a:lvl1pPr lvl="0" algn="l">
              <a:spcBef>
                <a:spcPts val="960"/>
              </a:spcBef>
              <a:spcAft>
                <a:spcPts val="0"/>
              </a:spcAft>
              <a:buClr>
                <a:srgbClr val="181818"/>
              </a:buClr>
              <a:buSzPts val="4080"/>
              <a:buNone/>
              <a:defRPr sz="4800">
                <a:solidFill>
                  <a:srgbClr val="181818"/>
                </a:solidFill>
              </a:defRPr>
            </a:lvl1pPr>
            <a:lvl2pPr lvl="1" algn="ctr">
              <a:spcBef>
                <a:spcPts val="680"/>
              </a:spcBef>
              <a:spcAft>
                <a:spcPts val="0"/>
              </a:spcAft>
              <a:buClr>
                <a:srgbClr val="889AC4"/>
              </a:buClr>
              <a:buSzPts val="2890"/>
              <a:buNone/>
              <a:defRPr>
                <a:solidFill>
                  <a:srgbClr val="889AC4"/>
                </a:solidFill>
              </a:defRPr>
            </a:lvl2pPr>
            <a:lvl3pPr lvl="2" algn="ctr">
              <a:spcBef>
                <a:spcPts val="640"/>
              </a:spcBef>
              <a:spcAft>
                <a:spcPts val="0"/>
              </a:spcAft>
              <a:buClr>
                <a:srgbClr val="889AC4"/>
              </a:buClr>
              <a:buSzPts val="2880"/>
              <a:buNone/>
              <a:defRPr>
                <a:solidFill>
                  <a:srgbClr val="889AC4"/>
                </a:solidFill>
              </a:defRPr>
            </a:lvl3pPr>
            <a:lvl4pPr lvl="3" algn="ctr">
              <a:spcBef>
                <a:spcPts val="600"/>
              </a:spcBef>
              <a:spcAft>
                <a:spcPts val="0"/>
              </a:spcAft>
              <a:buClr>
                <a:srgbClr val="889AC4"/>
              </a:buClr>
              <a:buSzPts val="3000"/>
              <a:buNone/>
              <a:defRPr>
                <a:solidFill>
                  <a:srgbClr val="889AC4"/>
                </a:solidFill>
              </a:defRPr>
            </a:lvl4pPr>
            <a:lvl5pPr lvl="4" algn="ctr">
              <a:spcBef>
                <a:spcPts val="560"/>
              </a:spcBef>
              <a:spcAft>
                <a:spcPts val="0"/>
              </a:spcAft>
              <a:buClr>
                <a:srgbClr val="889AC4"/>
              </a:buClr>
              <a:buSzPts val="2800"/>
              <a:buNone/>
              <a:defRPr>
                <a:solidFill>
                  <a:srgbClr val="889AC4"/>
                </a:solidFill>
              </a:defRPr>
            </a:lvl5pPr>
            <a:lvl6pPr lvl="5" algn="ctr">
              <a:spcBef>
                <a:spcPts val="260"/>
              </a:spcBef>
              <a:spcAft>
                <a:spcPts val="0"/>
              </a:spcAft>
              <a:buSzPts val="1300"/>
              <a:buNone/>
              <a:defRPr>
                <a:solidFill>
                  <a:srgbClr val="889AC4"/>
                </a:solidFill>
              </a:defRPr>
            </a:lvl6pPr>
            <a:lvl7pPr lvl="6" algn="ctr">
              <a:spcBef>
                <a:spcPts val="260"/>
              </a:spcBef>
              <a:spcAft>
                <a:spcPts val="0"/>
              </a:spcAft>
              <a:buSzPts val="1300"/>
              <a:buNone/>
              <a:defRPr>
                <a:solidFill>
                  <a:srgbClr val="889AC4"/>
                </a:solidFill>
              </a:defRPr>
            </a:lvl7pPr>
            <a:lvl8pPr lvl="7" algn="ctr">
              <a:spcBef>
                <a:spcPts val="260"/>
              </a:spcBef>
              <a:spcAft>
                <a:spcPts val="0"/>
              </a:spcAft>
              <a:buSzPts val="1300"/>
              <a:buNone/>
              <a:defRPr>
                <a:solidFill>
                  <a:srgbClr val="889AC4"/>
                </a:solidFill>
              </a:defRPr>
            </a:lvl8pPr>
            <a:lvl9pPr lvl="8" algn="ctr">
              <a:spcBef>
                <a:spcPts val="260"/>
              </a:spcBef>
              <a:spcAft>
                <a:spcPts val="0"/>
              </a:spcAft>
              <a:buSzPts val="1300"/>
              <a:buNone/>
              <a:defRPr>
                <a:solidFill>
                  <a:srgbClr val="889AC4"/>
                </a:solidFill>
              </a:defRPr>
            </a:lvl9pPr>
          </a:lstStyle>
          <a:p/>
        </p:txBody>
      </p:sp>
      <p:cxnSp>
        <p:nvCxnSpPr>
          <p:cNvPr id="107" name="Google Shape;107;p14"/>
          <p:cNvCxnSpPr/>
          <p:nvPr/>
        </p:nvCxnSpPr>
        <p:spPr>
          <a:xfrm>
            <a:off x="914400" y="4023519"/>
            <a:ext cx="10464800" cy="1588"/>
          </a:xfrm>
          <a:prstGeom prst="straightConnector1">
            <a:avLst/>
          </a:prstGeom>
          <a:noFill/>
          <a:ln cap="flat" cmpd="sng" w="19050">
            <a:solidFill>
              <a:schemeClr val="dk2"/>
            </a:solidFill>
            <a:prstDash val="solid"/>
            <a:round/>
            <a:headEnd len="sm" w="sm" type="none"/>
            <a:tailEnd len="sm" w="sm" type="none"/>
          </a:ln>
        </p:spPr>
      </p:cxnSp>
      <p:sp>
        <p:nvSpPr>
          <p:cNvPr id="108" name="Google Shape;108;p14"/>
          <p:cNvSpPr txBox="1"/>
          <p:nvPr>
            <p:ph idx="12" type="sldNum"/>
          </p:nvPr>
        </p:nvSpPr>
        <p:spPr>
          <a:xfrm>
            <a:off x="11261356" y="0"/>
            <a:ext cx="642088" cy="42352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sz="1800">
                <a:solidFill>
                  <a:srgbClr val="FFFFFF"/>
                </a:solidFill>
                <a:latin typeface="Arial"/>
                <a:ea typeface="Arial"/>
                <a:cs typeface="Arial"/>
                <a:sym typeface="Arial"/>
              </a:defRPr>
            </a:lvl1pPr>
            <a:lvl2pPr indent="0" lvl="1" marL="0" algn="r">
              <a:spcBef>
                <a:spcPts val="0"/>
              </a:spcBef>
              <a:buNone/>
              <a:defRPr b="1" sz="1800">
                <a:solidFill>
                  <a:srgbClr val="FFFFFF"/>
                </a:solidFill>
                <a:latin typeface="Arial"/>
                <a:ea typeface="Arial"/>
                <a:cs typeface="Arial"/>
                <a:sym typeface="Arial"/>
              </a:defRPr>
            </a:lvl2pPr>
            <a:lvl3pPr indent="0" lvl="2" marL="0" algn="r">
              <a:spcBef>
                <a:spcPts val="0"/>
              </a:spcBef>
              <a:buNone/>
              <a:defRPr b="1" sz="1800">
                <a:solidFill>
                  <a:srgbClr val="FFFFFF"/>
                </a:solidFill>
                <a:latin typeface="Arial"/>
                <a:ea typeface="Arial"/>
                <a:cs typeface="Arial"/>
                <a:sym typeface="Arial"/>
              </a:defRPr>
            </a:lvl3pPr>
            <a:lvl4pPr indent="0" lvl="3" marL="0" algn="r">
              <a:spcBef>
                <a:spcPts val="0"/>
              </a:spcBef>
              <a:buNone/>
              <a:defRPr b="1" sz="1800">
                <a:solidFill>
                  <a:srgbClr val="FFFFFF"/>
                </a:solidFill>
                <a:latin typeface="Arial"/>
                <a:ea typeface="Arial"/>
                <a:cs typeface="Arial"/>
                <a:sym typeface="Arial"/>
              </a:defRPr>
            </a:lvl4pPr>
            <a:lvl5pPr indent="0" lvl="4" marL="0" algn="r">
              <a:spcBef>
                <a:spcPts val="0"/>
              </a:spcBef>
              <a:buNone/>
              <a:defRPr b="1" sz="1800">
                <a:solidFill>
                  <a:srgbClr val="FFFFFF"/>
                </a:solidFill>
                <a:latin typeface="Arial"/>
                <a:ea typeface="Arial"/>
                <a:cs typeface="Arial"/>
                <a:sym typeface="Arial"/>
              </a:defRPr>
            </a:lvl5pPr>
            <a:lvl6pPr indent="0" lvl="5" marL="0" algn="r">
              <a:spcBef>
                <a:spcPts val="0"/>
              </a:spcBef>
              <a:buNone/>
              <a:defRPr b="1" sz="1800">
                <a:solidFill>
                  <a:srgbClr val="FFFFFF"/>
                </a:solidFill>
                <a:latin typeface="Arial"/>
                <a:ea typeface="Arial"/>
                <a:cs typeface="Arial"/>
                <a:sym typeface="Arial"/>
              </a:defRPr>
            </a:lvl6pPr>
            <a:lvl7pPr indent="0" lvl="6" marL="0" algn="r">
              <a:spcBef>
                <a:spcPts val="0"/>
              </a:spcBef>
              <a:buNone/>
              <a:defRPr b="1" sz="1800">
                <a:solidFill>
                  <a:srgbClr val="FFFFFF"/>
                </a:solidFill>
                <a:latin typeface="Arial"/>
                <a:ea typeface="Arial"/>
                <a:cs typeface="Arial"/>
                <a:sym typeface="Arial"/>
              </a:defRPr>
            </a:lvl7pPr>
            <a:lvl8pPr indent="0" lvl="7" marL="0" algn="r">
              <a:spcBef>
                <a:spcPts val="0"/>
              </a:spcBef>
              <a:buNone/>
              <a:defRPr b="1" sz="1800">
                <a:solidFill>
                  <a:srgbClr val="FFFFFF"/>
                </a:solidFill>
                <a:latin typeface="Arial"/>
                <a:ea typeface="Arial"/>
                <a:cs typeface="Arial"/>
                <a:sym typeface="Arial"/>
              </a:defRPr>
            </a:lvl8pPr>
            <a:lvl9pPr indent="0" lvl="8" marL="0" algn="r">
              <a:spcBef>
                <a:spcPts val="0"/>
              </a:spcBef>
              <a:buNone/>
              <a:defRPr b="1" sz="1800">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09" name="Google Shape;109;p14"/>
          <p:cNvSpPr txBox="1"/>
          <p:nvPr/>
        </p:nvSpPr>
        <p:spPr>
          <a:xfrm>
            <a:off x="1007350" y="5800"/>
            <a:ext cx="56187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600">
                <a:solidFill>
                  <a:srgbClr val="FFFFFF"/>
                </a:solidFill>
              </a:rPr>
              <a:t>Online Chapter of BetterInvesting™</a:t>
            </a:r>
            <a:endParaRPr b="1" sz="1600">
              <a:solidFill>
                <a:srgbClr val="FFFFFF"/>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Edit ">
  <p:cSld name="End Slide Edit ">
    <p:spTree>
      <p:nvGrpSpPr>
        <p:cNvPr id="110" name="Shape 110"/>
        <p:cNvGrpSpPr/>
        <p:nvPr/>
      </p:nvGrpSpPr>
      <p:grpSpPr>
        <a:xfrm>
          <a:off x="0" y="0"/>
          <a:ext cx="0" cy="0"/>
          <a:chOff x="0" y="0"/>
          <a:chExt cx="0" cy="0"/>
        </a:xfrm>
      </p:grpSpPr>
      <p:pic>
        <p:nvPicPr>
          <p:cNvPr id="111" name="Google Shape;111;p15"/>
          <p:cNvPicPr preferRelativeResize="0"/>
          <p:nvPr/>
        </p:nvPicPr>
        <p:blipFill rotWithShape="1">
          <a:blip r:embed="rId2">
            <a:alphaModFix/>
          </a:blip>
          <a:srcRect b="0" l="0" r="0" t="0"/>
          <a:stretch/>
        </p:blipFill>
        <p:spPr>
          <a:xfrm>
            <a:off x="3726127" y="4495800"/>
            <a:ext cx="4739746" cy="1035748"/>
          </a:xfrm>
          <a:prstGeom prst="rect">
            <a:avLst/>
          </a:prstGeom>
          <a:noFill/>
          <a:ln>
            <a:noFill/>
          </a:ln>
        </p:spPr>
      </p:pic>
      <p:sp>
        <p:nvSpPr>
          <p:cNvPr id="112" name="Google Shape;112;p15"/>
          <p:cNvSpPr txBox="1"/>
          <p:nvPr>
            <p:ph type="title"/>
          </p:nvPr>
        </p:nvSpPr>
        <p:spPr>
          <a:xfrm>
            <a:off x="736600" y="1067066"/>
            <a:ext cx="10972800" cy="9906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6000"/>
              <a:buFont typeface="Arial"/>
              <a:buNone/>
              <a:defRPr sz="6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3" name="Google Shape;113;p15"/>
          <p:cNvSpPr txBox="1"/>
          <p:nvPr>
            <p:ph idx="1" type="subTitle"/>
          </p:nvPr>
        </p:nvSpPr>
        <p:spPr>
          <a:xfrm>
            <a:off x="736600" y="2100044"/>
            <a:ext cx="10972800" cy="1098033"/>
          </a:xfrm>
          <a:prstGeom prst="rect">
            <a:avLst/>
          </a:prstGeom>
          <a:noFill/>
          <a:ln>
            <a:noFill/>
          </a:ln>
        </p:spPr>
        <p:txBody>
          <a:bodyPr anchorCtr="0" anchor="ctr" bIns="45700" lIns="91425" spcFirstLastPara="1" rIns="91425" wrap="square" tIns="45700">
            <a:normAutofit/>
          </a:bodyPr>
          <a:lstStyle>
            <a:lvl1pPr lvl="0" algn="ctr">
              <a:spcBef>
                <a:spcPts val="960"/>
              </a:spcBef>
              <a:spcAft>
                <a:spcPts val="0"/>
              </a:spcAft>
              <a:buClr>
                <a:srgbClr val="181818"/>
              </a:buClr>
              <a:buSzPts val="4080"/>
              <a:buNone/>
              <a:defRPr b="1" sz="4800">
                <a:solidFill>
                  <a:srgbClr val="181818"/>
                </a:solidFill>
              </a:defRPr>
            </a:lvl1pPr>
            <a:lvl2pPr lvl="1" algn="ctr">
              <a:spcBef>
                <a:spcPts val="680"/>
              </a:spcBef>
              <a:spcAft>
                <a:spcPts val="0"/>
              </a:spcAft>
              <a:buClr>
                <a:srgbClr val="889AC4"/>
              </a:buClr>
              <a:buSzPts val="2890"/>
              <a:buNone/>
              <a:defRPr>
                <a:solidFill>
                  <a:srgbClr val="889AC4"/>
                </a:solidFill>
              </a:defRPr>
            </a:lvl2pPr>
            <a:lvl3pPr lvl="2" algn="ctr">
              <a:spcBef>
                <a:spcPts val="640"/>
              </a:spcBef>
              <a:spcAft>
                <a:spcPts val="0"/>
              </a:spcAft>
              <a:buClr>
                <a:srgbClr val="889AC4"/>
              </a:buClr>
              <a:buSzPts val="2880"/>
              <a:buNone/>
              <a:defRPr>
                <a:solidFill>
                  <a:srgbClr val="889AC4"/>
                </a:solidFill>
              </a:defRPr>
            </a:lvl3pPr>
            <a:lvl4pPr lvl="3" algn="ctr">
              <a:spcBef>
                <a:spcPts val="600"/>
              </a:spcBef>
              <a:spcAft>
                <a:spcPts val="0"/>
              </a:spcAft>
              <a:buClr>
                <a:srgbClr val="889AC4"/>
              </a:buClr>
              <a:buSzPts val="3000"/>
              <a:buNone/>
              <a:defRPr>
                <a:solidFill>
                  <a:srgbClr val="889AC4"/>
                </a:solidFill>
              </a:defRPr>
            </a:lvl4pPr>
            <a:lvl5pPr lvl="4" algn="ctr">
              <a:spcBef>
                <a:spcPts val="560"/>
              </a:spcBef>
              <a:spcAft>
                <a:spcPts val="0"/>
              </a:spcAft>
              <a:buClr>
                <a:srgbClr val="889AC4"/>
              </a:buClr>
              <a:buSzPts val="2800"/>
              <a:buNone/>
              <a:defRPr>
                <a:solidFill>
                  <a:srgbClr val="889AC4"/>
                </a:solidFill>
              </a:defRPr>
            </a:lvl5pPr>
            <a:lvl6pPr lvl="5" algn="ctr">
              <a:spcBef>
                <a:spcPts val="260"/>
              </a:spcBef>
              <a:spcAft>
                <a:spcPts val="0"/>
              </a:spcAft>
              <a:buSzPts val="1300"/>
              <a:buNone/>
              <a:defRPr>
                <a:solidFill>
                  <a:srgbClr val="889AC4"/>
                </a:solidFill>
              </a:defRPr>
            </a:lvl6pPr>
            <a:lvl7pPr lvl="6" algn="ctr">
              <a:spcBef>
                <a:spcPts val="260"/>
              </a:spcBef>
              <a:spcAft>
                <a:spcPts val="0"/>
              </a:spcAft>
              <a:buSzPts val="1300"/>
              <a:buNone/>
              <a:defRPr>
                <a:solidFill>
                  <a:srgbClr val="889AC4"/>
                </a:solidFill>
              </a:defRPr>
            </a:lvl7pPr>
            <a:lvl8pPr lvl="7" algn="ctr">
              <a:spcBef>
                <a:spcPts val="260"/>
              </a:spcBef>
              <a:spcAft>
                <a:spcPts val="0"/>
              </a:spcAft>
              <a:buSzPts val="1300"/>
              <a:buNone/>
              <a:defRPr>
                <a:solidFill>
                  <a:srgbClr val="889AC4"/>
                </a:solidFill>
              </a:defRPr>
            </a:lvl8pPr>
            <a:lvl9pPr lvl="8" algn="ctr">
              <a:spcBef>
                <a:spcPts val="260"/>
              </a:spcBef>
              <a:spcAft>
                <a:spcPts val="0"/>
              </a:spcAft>
              <a:buSzPts val="1300"/>
              <a:buNone/>
              <a:defRPr>
                <a:solidFill>
                  <a:srgbClr val="889AC4"/>
                </a:solidFill>
              </a:defRPr>
            </a:lvl9pPr>
          </a:lstStyle>
          <a:p/>
        </p:txBody>
      </p:sp>
      <p:sp>
        <p:nvSpPr>
          <p:cNvPr id="114" name="Google Shape;114;p15"/>
          <p:cNvSpPr txBox="1"/>
          <p:nvPr>
            <p:ph idx="2" type="body"/>
          </p:nvPr>
        </p:nvSpPr>
        <p:spPr>
          <a:xfrm>
            <a:off x="0" y="6248400"/>
            <a:ext cx="12192000" cy="457200"/>
          </a:xfrm>
          <a:prstGeom prst="rect">
            <a:avLst/>
          </a:prstGeom>
          <a:noFill/>
          <a:ln>
            <a:noFill/>
          </a:ln>
        </p:spPr>
        <p:txBody>
          <a:bodyPr anchorCtr="0" anchor="ctr" bIns="45700" lIns="91425" spcFirstLastPara="1" rIns="91425" wrap="square" tIns="45700">
            <a:noAutofit/>
          </a:bodyPr>
          <a:lstStyle>
            <a:lvl1pPr indent="-228600" lvl="0" marL="457200" algn="ctr">
              <a:spcBef>
                <a:spcPts val="640"/>
              </a:spcBef>
              <a:spcAft>
                <a:spcPts val="0"/>
              </a:spcAft>
              <a:buClr>
                <a:srgbClr val="181818"/>
              </a:buClr>
              <a:buSzPts val="2720"/>
              <a:buNone/>
              <a:defRPr sz="3200">
                <a:solidFill>
                  <a:srgbClr val="181818"/>
                </a:solidFill>
              </a:defRPr>
            </a:lvl1pPr>
            <a:lvl2pPr indent="-228600" lvl="1" marL="914400" algn="l">
              <a:spcBef>
                <a:spcPts val="680"/>
              </a:spcBef>
              <a:spcAft>
                <a:spcPts val="0"/>
              </a:spcAft>
              <a:buClr>
                <a:srgbClr val="181818"/>
              </a:buClr>
              <a:buSzPts val="2890"/>
              <a:buNone/>
              <a:defRPr/>
            </a:lvl2pPr>
            <a:lvl3pPr indent="-228600" lvl="2" marL="1371600" algn="l">
              <a:spcBef>
                <a:spcPts val="640"/>
              </a:spcBef>
              <a:spcAft>
                <a:spcPts val="0"/>
              </a:spcAft>
              <a:buClr>
                <a:srgbClr val="181818"/>
              </a:buClr>
              <a:buSzPts val="2880"/>
              <a:buNone/>
              <a:defRPr/>
            </a:lvl3pPr>
            <a:lvl4pPr indent="-228600" lvl="3" marL="1828800" algn="l">
              <a:spcBef>
                <a:spcPts val="600"/>
              </a:spcBef>
              <a:spcAft>
                <a:spcPts val="0"/>
              </a:spcAft>
              <a:buClr>
                <a:srgbClr val="181818"/>
              </a:buClr>
              <a:buSzPts val="3000"/>
              <a:buNone/>
              <a:defRPr/>
            </a:lvl4pPr>
            <a:lvl5pPr indent="-228600" lvl="4" marL="2286000" algn="l">
              <a:spcBef>
                <a:spcPts val="560"/>
              </a:spcBef>
              <a:spcAft>
                <a:spcPts val="0"/>
              </a:spcAft>
              <a:buClr>
                <a:srgbClr val="181818"/>
              </a:buClr>
              <a:buSzPts val="2800"/>
              <a:buNone/>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15" name="Google Shape;115;p15"/>
          <p:cNvSpPr txBox="1"/>
          <p:nvPr>
            <p:ph idx="12" type="sldNum"/>
          </p:nvPr>
        </p:nvSpPr>
        <p:spPr>
          <a:xfrm>
            <a:off x="11261356" y="0"/>
            <a:ext cx="642088" cy="42352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sz="1800">
                <a:solidFill>
                  <a:srgbClr val="FFFFFF"/>
                </a:solidFill>
                <a:latin typeface="Arial"/>
                <a:ea typeface="Arial"/>
                <a:cs typeface="Arial"/>
                <a:sym typeface="Arial"/>
              </a:defRPr>
            </a:lvl1pPr>
            <a:lvl2pPr indent="0" lvl="1" marL="0" algn="r">
              <a:spcBef>
                <a:spcPts val="0"/>
              </a:spcBef>
              <a:buNone/>
              <a:defRPr b="1" sz="1800">
                <a:solidFill>
                  <a:srgbClr val="FFFFFF"/>
                </a:solidFill>
                <a:latin typeface="Arial"/>
                <a:ea typeface="Arial"/>
                <a:cs typeface="Arial"/>
                <a:sym typeface="Arial"/>
              </a:defRPr>
            </a:lvl2pPr>
            <a:lvl3pPr indent="0" lvl="2" marL="0" algn="r">
              <a:spcBef>
                <a:spcPts val="0"/>
              </a:spcBef>
              <a:buNone/>
              <a:defRPr b="1" sz="1800">
                <a:solidFill>
                  <a:srgbClr val="FFFFFF"/>
                </a:solidFill>
                <a:latin typeface="Arial"/>
                <a:ea typeface="Arial"/>
                <a:cs typeface="Arial"/>
                <a:sym typeface="Arial"/>
              </a:defRPr>
            </a:lvl3pPr>
            <a:lvl4pPr indent="0" lvl="3" marL="0" algn="r">
              <a:spcBef>
                <a:spcPts val="0"/>
              </a:spcBef>
              <a:buNone/>
              <a:defRPr b="1" sz="1800">
                <a:solidFill>
                  <a:srgbClr val="FFFFFF"/>
                </a:solidFill>
                <a:latin typeface="Arial"/>
                <a:ea typeface="Arial"/>
                <a:cs typeface="Arial"/>
                <a:sym typeface="Arial"/>
              </a:defRPr>
            </a:lvl4pPr>
            <a:lvl5pPr indent="0" lvl="4" marL="0" algn="r">
              <a:spcBef>
                <a:spcPts val="0"/>
              </a:spcBef>
              <a:buNone/>
              <a:defRPr b="1" sz="1800">
                <a:solidFill>
                  <a:srgbClr val="FFFFFF"/>
                </a:solidFill>
                <a:latin typeface="Arial"/>
                <a:ea typeface="Arial"/>
                <a:cs typeface="Arial"/>
                <a:sym typeface="Arial"/>
              </a:defRPr>
            </a:lvl5pPr>
            <a:lvl6pPr indent="0" lvl="5" marL="0" algn="r">
              <a:spcBef>
                <a:spcPts val="0"/>
              </a:spcBef>
              <a:buNone/>
              <a:defRPr b="1" sz="1800">
                <a:solidFill>
                  <a:srgbClr val="FFFFFF"/>
                </a:solidFill>
                <a:latin typeface="Arial"/>
                <a:ea typeface="Arial"/>
                <a:cs typeface="Arial"/>
                <a:sym typeface="Arial"/>
              </a:defRPr>
            </a:lvl6pPr>
            <a:lvl7pPr indent="0" lvl="6" marL="0" algn="r">
              <a:spcBef>
                <a:spcPts val="0"/>
              </a:spcBef>
              <a:buNone/>
              <a:defRPr b="1" sz="1800">
                <a:solidFill>
                  <a:srgbClr val="FFFFFF"/>
                </a:solidFill>
                <a:latin typeface="Arial"/>
                <a:ea typeface="Arial"/>
                <a:cs typeface="Arial"/>
                <a:sym typeface="Arial"/>
              </a:defRPr>
            </a:lvl7pPr>
            <a:lvl8pPr indent="0" lvl="7" marL="0" algn="r">
              <a:spcBef>
                <a:spcPts val="0"/>
              </a:spcBef>
              <a:buNone/>
              <a:defRPr b="1" sz="1800">
                <a:solidFill>
                  <a:srgbClr val="FFFFFF"/>
                </a:solidFill>
                <a:latin typeface="Arial"/>
                <a:ea typeface="Arial"/>
                <a:cs typeface="Arial"/>
                <a:sym typeface="Arial"/>
              </a:defRPr>
            </a:lvl8pPr>
            <a:lvl9pPr indent="0" lvl="8" marL="0" algn="r">
              <a:spcBef>
                <a:spcPts val="0"/>
              </a:spcBef>
              <a:buNone/>
              <a:defRPr b="1" sz="1800">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16" name="Google Shape;116;p15"/>
          <p:cNvSpPr txBox="1"/>
          <p:nvPr/>
        </p:nvSpPr>
        <p:spPr>
          <a:xfrm>
            <a:off x="1007350" y="5800"/>
            <a:ext cx="56187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600">
                <a:solidFill>
                  <a:srgbClr val="FFFFFF"/>
                </a:solidFill>
              </a:rPr>
              <a:t>Online Chapter of BetterInvesting™</a:t>
            </a:r>
            <a:endParaRPr b="1" sz="1600">
              <a:solidFill>
                <a:srgbClr val="FFFFFF"/>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17" name="Shape 117"/>
        <p:cNvGrpSpPr/>
        <p:nvPr/>
      </p:nvGrpSpPr>
      <p:grpSpPr>
        <a:xfrm>
          <a:off x="0" y="0"/>
          <a:ext cx="0" cy="0"/>
          <a:chOff x="0" y="0"/>
          <a:chExt cx="0" cy="0"/>
        </a:xfrm>
      </p:grpSpPr>
      <p:sp>
        <p:nvSpPr>
          <p:cNvPr id="118" name="Google Shape;118;p16"/>
          <p:cNvSpPr txBox="1"/>
          <p:nvPr>
            <p:ph type="title"/>
          </p:nvPr>
        </p:nvSpPr>
        <p:spPr>
          <a:xfrm>
            <a:off x="609600" y="533400"/>
            <a:ext cx="10972800" cy="9906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5000"/>
              <a:buFont typeface="Arial"/>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9" name="Google Shape;119;p16"/>
          <p:cNvSpPr txBox="1"/>
          <p:nvPr>
            <p:ph idx="12" type="sldNum"/>
          </p:nvPr>
        </p:nvSpPr>
        <p:spPr>
          <a:xfrm>
            <a:off x="11261356" y="0"/>
            <a:ext cx="642088" cy="42352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sz="1800">
                <a:solidFill>
                  <a:srgbClr val="FFFFFF"/>
                </a:solidFill>
                <a:latin typeface="Arial"/>
                <a:ea typeface="Arial"/>
                <a:cs typeface="Arial"/>
                <a:sym typeface="Arial"/>
              </a:defRPr>
            </a:lvl1pPr>
            <a:lvl2pPr indent="0" lvl="1" marL="0" algn="r">
              <a:spcBef>
                <a:spcPts val="0"/>
              </a:spcBef>
              <a:buNone/>
              <a:defRPr b="1" sz="1800">
                <a:solidFill>
                  <a:srgbClr val="FFFFFF"/>
                </a:solidFill>
                <a:latin typeface="Arial"/>
                <a:ea typeface="Arial"/>
                <a:cs typeface="Arial"/>
                <a:sym typeface="Arial"/>
              </a:defRPr>
            </a:lvl2pPr>
            <a:lvl3pPr indent="0" lvl="2" marL="0" algn="r">
              <a:spcBef>
                <a:spcPts val="0"/>
              </a:spcBef>
              <a:buNone/>
              <a:defRPr b="1" sz="1800">
                <a:solidFill>
                  <a:srgbClr val="FFFFFF"/>
                </a:solidFill>
                <a:latin typeface="Arial"/>
                <a:ea typeface="Arial"/>
                <a:cs typeface="Arial"/>
                <a:sym typeface="Arial"/>
              </a:defRPr>
            </a:lvl3pPr>
            <a:lvl4pPr indent="0" lvl="3" marL="0" algn="r">
              <a:spcBef>
                <a:spcPts val="0"/>
              </a:spcBef>
              <a:buNone/>
              <a:defRPr b="1" sz="1800">
                <a:solidFill>
                  <a:srgbClr val="FFFFFF"/>
                </a:solidFill>
                <a:latin typeface="Arial"/>
                <a:ea typeface="Arial"/>
                <a:cs typeface="Arial"/>
                <a:sym typeface="Arial"/>
              </a:defRPr>
            </a:lvl4pPr>
            <a:lvl5pPr indent="0" lvl="4" marL="0" algn="r">
              <a:spcBef>
                <a:spcPts val="0"/>
              </a:spcBef>
              <a:buNone/>
              <a:defRPr b="1" sz="1800">
                <a:solidFill>
                  <a:srgbClr val="FFFFFF"/>
                </a:solidFill>
                <a:latin typeface="Arial"/>
                <a:ea typeface="Arial"/>
                <a:cs typeface="Arial"/>
                <a:sym typeface="Arial"/>
              </a:defRPr>
            </a:lvl5pPr>
            <a:lvl6pPr indent="0" lvl="5" marL="0" algn="r">
              <a:spcBef>
                <a:spcPts val="0"/>
              </a:spcBef>
              <a:buNone/>
              <a:defRPr b="1" sz="1800">
                <a:solidFill>
                  <a:srgbClr val="FFFFFF"/>
                </a:solidFill>
                <a:latin typeface="Arial"/>
                <a:ea typeface="Arial"/>
                <a:cs typeface="Arial"/>
                <a:sym typeface="Arial"/>
              </a:defRPr>
            </a:lvl6pPr>
            <a:lvl7pPr indent="0" lvl="6" marL="0" algn="r">
              <a:spcBef>
                <a:spcPts val="0"/>
              </a:spcBef>
              <a:buNone/>
              <a:defRPr b="1" sz="1800">
                <a:solidFill>
                  <a:srgbClr val="FFFFFF"/>
                </a:solidFill>
                <a:latin typeface="Arial"/>
                <a:ea typeface="Arial"/>
                <a:cs typeface="Arial"/>
                <a:sym typeface="Arial"/>
              </a:defRPr>
            </a:lvl7pPr>
            <a:lvl8pPr indent="0" lvl="7" marL="0" algn="r">
              <a:spcBef>
                <a:spcPts val="0"/>
              </a:spcBef>
              <a:buNone/>
              <a:defRPr b="1" sz="1800">
                <a:solidFill>
                  <a:srgbClr val="FFFFFF"/>
                </a:solidFill>
                <a:latin typeface="Arial"/>
                <a:ea typeface="Arial"/>
                <a:cs typeface="Arial"/>
                <a:sym typeface="Arial"/>
              </a:defRPr>
            </a:lvl8pPr>
            <a:lvl9pPr indent="0" lvl="8" marL="0" algn="r">
              <a:spcBef>
                <a:spcPts val="0"/>
              </a:spcBef>
              <a:buNone/>
              <a:defRPr b="1" sz="1800">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20" name="Google Shape;120;p16"/>
          <p:cNvSpPr txBox="1"/>
          <p:nvPr/>
        </p:nvSpPr>
        <p:spPr>
          <a:xfrm>
            <a:off x="1007350" y="5800"/>
            <a:ext cx="56187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600">
                <a:solidFill>
                  <a:srgbClr val="FFFFFF"/>
                </a:solidFill>
              </a:rPr>
              <a:t>Online Chapter of BetterInvesting™</a:t>
            </a:r>
            <a:endParaRPr b="1" sz="1600">
              <a:solidFill>
                <a:srgbClr val="FFFFFF"/>
              </a:solidFil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21" name="Shape 121"/>
        <p:cNvGrpSpPr/>
        <p:nvPr/>
      </p:nvGrpSpPr>
      <p:grpSpPr>
        <a:xfrm>
          <a:off x="0" y="0"/>
          <a:ext cx="0" cy="0"/>
          <a:chOff x="0" y="0"/>
          <a:chExt cx="0" cy="0"/>
        </a:xfrm>
      </p:grpSpPr>
      <p:sp>
        <p:nvSpPr>
          <p:cNvPr id="122" name="Google Shape;122;p17"/>
          <p:cNvSpPr txBox="1"/>
          <p:nvPr>
            <p:ph idx="12" type="sldNum"/>
          </p:nvPr>
        </p:nvSpPr>
        <p:spPr>
          <a:xfrm>
            <a:off x="11261356" y="0"/>
            <a:ext cx="642088" cy="42352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sz="1800">
                <a:solidFill>
                  <a:srgbClr val="FFFFFF"/>
                </a:solidFill>
                <a:latin typeface="Arial"/>
                <a:ea typeface="Arial"/>
                <a:cs typeface="Arial"/>
                <a:sym typeface="Arial"/>
              </a:defRPr>
            </a:lvl1pPr>
            <a:lvl2pPr indent="0" lvl="1" marL="0" algn="r">
              <a:spcBef>
                <a:spcPts val="0"/>
              </a:spcBef>
              <a:buNone/>
              <a:defRPr b="1" sz="1800">
                <a:solidFill>
                  <a:srgbClr val="FFFFFF"/>
                </a:solidFill>
                <a:latin typeface="Arial"/>
                <a:ea typeface="Arial"/>
                <a:cs typeface="Arial"/>
                <a:sym typeface="Arial"/>
              </a:defRPr>
            </a:lvl2pPr>
            <a:lvl3pPr indent="0" lvl="2" marL="0" algn="r">
              <a:spcBef>
                <a:spcPts val="0"/>
              </a:spcBef>
              <a:buNone/>
              <a:defRPr b="1" sz="1800">
                <a:solidFill>
                  <a:srgbClr val="FFFFFF"/>
                </a:solidFill>
                <a:latin typeface="Arial"/>
                <a:ea typeface="Arial"/>
                <a:cs typeface="Arial"/>
                <a:sym typeface="Arial"/>
              </a:defRPr>
            </a:lvl3pPr>
            <a:lvl4pPr indent="0" lvl="3" marL="0" algn="r">
              <a:spcBef>
                <a:spcPts val="0"/>
              </a:spcBef>
              <a:buNone/>
              <a:defRPr b="1" sz="1800">
                <a:solidFill>
                  <a:srgbClr val="FFFFFF"/>
                </a:solidFill>
                <a:latin typeface="Arial"/>
                <a:ea typeface="Arial"/>
                <a:cs typeface="Arial"/>
                <a:sym typeface="Arial"/>
              </a:defRPr>
            </a:lvl4pPr>
            <a:lvl5pPr indent="0" lvl="4" marL="0" algn="r">
              <a:spcBef>
                <a:spcPts val="0"/>
              </a:spcBef>
              <a:buNone/>
              <a:defRPr b="1" sz="1800">
                <a:solidFill>
                  <a:srgbClr val="FFFFFF"/>
                </a:solidFill>
                <a:latin typeface="Arial"/>
                <a:ea typeface="Arial"/>
                <a:cs typeface="Arial"/>
                <a:sym typeface="Arial"/>
              </a:defRPr>
            </a:lvl5pPr>
            <a:lvl6pPr indent="0" lvl="5" marL="0" algn="r">
              <a:spcBef>
                <a:spcPts val="0"/>
              </a:spcBef>
              <a:buNone/>
              <a:defRPr b="1" sz="1800">
                <a:solidFill>
                  <a:srgbClr val="FFFFFF"/>
                </a:solidFill>
                <a:latin typeface="Arial"/>
                <a:ea typeface="Arial"/>
                <a:cs typeface="Arial"/>
                <a:sym typeface="Arial"/>
              </a:defRPr>
            </a:lvl6pPr>
            <a:lvl7pPr indent="0" lvl="6" marL="0" algn="r">
              <a:spcBef>
                <a:spcPts val="0"/>
              </a:spcBef>
              <a:buNone/>
              <a:defRPr b="1" sz="1800">
                <a:solidFill>
                  <a:srgbClr val="FFFFFF"/>
                </a:solidFill>
                <a:latin typeface="Arial"/>
                <a:ea typeface="Arial"/>
                <a:cs typeface="Arial"/>
                <a:sym typeface="Arial"/>
              </a:defRPr>
            </a:lvl7pPr>
            <a:lvl8pPr indent="0" lvl="7" marL="0" algn="r">
              <a:spcBef>
                <a:spcPts val="0"/>
              </a:spcBef>
              <a:buNone/>
              <a:defRPr b="1" sz="1800">
                <a:solidFill>
                  <a:srgbClr val="FFFFFF"/>
                </a:solidFill>
                <a:latin typeface="Arial"/>
                <a:ea typeface="Arial"/>
                <a:cs typeface="Arial"/>
                <a:sym typeface="Arial"/>
              </a:defRPr>
            </a:lvl8pPr>
            <a:lvl9pPr indent="0" lvl="8" marL="0" algn="r">
              <a:spcBef>
                <a:spcPts val="0"/>
              </a:spcBef>
              <a:buNone/>
              <a:defRPr b="1" sz="1800">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23" name="Google Shape;123;p17"/>
          <p:cNvSpPr txBox="1"/>
          <p:nvPr/>
        </p:nvSpPr>
        <p:spPr>
          <a:xfrm>
            <a:off x="1007350" y="5800"/>
            <a:ext cx="56187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600">
                <a:solidFill>
                  <a:srgbClr val="FFFFFF"/>
                </a:solidFill>
              </a:rPr>
              <a:t>Online Chapter of BetterInvesting™</a:t>
            </a:r>
            <a:endParaRPr b="1" sz="1600">
              <a:solidFill>
                <a:srgbClr val="FFFFFF"/>
              </a:solidFil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NoHeader">
  <p:cSld name="Blank-NoHeader">
    <p:spTree>
      <p:nvGrpSpPr>
        <p:cNvPr id="124" name="Shape 124"/>
        <p:cNvGrpSpPr/>
        <p:nvPr/>
      </p:nvGrpSpPr>
      <p:grpSpPr>
        <a:xfrm>
          <a:off x="0" y="0"/>
          <a:ext cx="0" cy="0"/>
          <a:chOff x="0" y="0"/>
          <a:chExt cx="0" cy="0"/>
        </a:xfrm>
      </p:grpSpPr>
      <p:sp>
        <p:nvSpPr>
          <p:cNvPr id="125" name="Google Shape;125;p18"/>
          <p:cNvSpPr txBox="1"/>
          <p:nvPr>
            <p:ph idx="12" type="sldNum"/>
          </p:nvPr>
        </p:nvSpPr>
        <p:spPr>
          <a:xfrm>
            <a:off x="11261356" y="0"/>
            <a:ext cx="642088" cy="42352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sz="1800">
                <a:solidFill>
                  <a:srgbClr val="FFFFFF"/>
                </a:solidFill>
                <a:latin typeface="Arial"/>
                <a:ea typeface="Arial"/>
                <a:cs typeface="Arial"/>
                <a:sym typeface="Arial"/>
              </a:defRPr>
            </a:lvl1pPr>
            <a:lvl2pPr indent="0" lvl="1" marL="0" algn="r">
              <a:spcBef>
                <a:spcPts val="0"/>
              </a:spcBef>
              <a:buNone/>
              <a:defRPr b="1" sz="1800">
                <a:solidFill>
                  <a:srgbClr val="FFFFFF"/>
                </a:solidFill>
                <a:latin typeface="Arial"/>
                <a:ea typeface="Arial"/>
                <a:cs typeface="Arial"/>
                <a:sym typeface="Arial"/>
              </a:defRPr>
            </a:lvl2pPr>
            <a:lvl3pPr indent="0" lvl="2" marL="0" algn="r">
              <a:spcBef>
                <a:spcPts val="0"/>
              </a:spcBef>
              <a:buNone/>
              <a:defRPr b="1" sz="1800">
                <a:solidFill>
                  <a:srgbClr val="FFFFFF"/>
                </a:solidFill>
                <a:latin typeface="Arial"/>
                <a:ea typeface="Arial"/>
                <a:cs typeface="Arial"/>
                <a:sym typeface="Arial"/>
              </a:defRPr>
            </a:lvl3pPr>
            <a:lvl4pPr indent="0" lvl="3" marL="0" algn="r">
              <a:spcBef>
                <a:spcPts val="0"/>
              </a:spcBef>
              <a:buNone/>
              <a:defRPr b="1" sz="1800">
                <a:solidFill>
                  <a:srgbClr val="FFFFFF"/>
                </a:solidFill>
                <a:latin typeface="Arial"/>
                <a:ea typeface="Arial"/>
                <a:cs typeface="Arial"/>
                <a:sym typeface="Arial"/>
              </a:defRPr>
            </a:lvl4pPr>
            <a:lvl5pPr indent="0" lvl="4" marL="0" algn="r">
              <a:spcBef>
                <a:spcPts val="0"/>
              </a:spcBef>
              <a:buNone/>
              <a:defRPr b="1" sz="1800">
                <a:solidFill>
                  <a:srgbClr val="FFFFFF"/>
                </a:solidFill>
                <a:latin typeface="Arial"/>
                <a:ea typeface="Arial"/>
                <a:cs typeface="Arial"/>
                <a:sym typeface="Arial"/>
              </a:defRPr>
            </a:lvl5pPr>
            <a:lvl6pPr indent="0" lvl="5" marL="0" algn="r">
              <a:spcBef>
                <a:spcPts val="0"/>
              </a:spcBef>
              <a:buNone/>
              <a:defRPr b="1" sz="1800">
                <a:solidFill>
                  <a:srgbClr val="FFFFFF"/>
                </a:solidFill>
                <a:latin typeface="Arial"/>
                <a:ea typeface="Arial"/>
                <a:cs typeface="Arial"/>
                <a:sym typeface="Arial"/>
              </a:defRPr>
            </a:lvl6pPr>
            <a:lvl7pPr indent="0" lvl="6" marL="0" algn="r">
              <a:spcBef>
                <a:spcPts val="0"/>
              </a:spcBef>
              <a:buNone/>
              <a:defRPr b="1" sz="1800">
                <a:solidFill>
                  <a:srgbClr val="FFFFFF"/>
                </a:solidFill>
                <a:latin typeface="Arial"/>
                <a:ea typeface="Arial"/>
                <a:cs typeface="Arial"/>
                <a:sym typeface="Arial"/>
              </a:defRPr>
            </a:lvl7pPr>
            <a:lvl8pPr indent="0" lvl="7" marL="0" algn="r">
              <a:spcBef>
                <a:spcPts val="0"/>
              </a:spcBef>
              <a:buNone/>
              <a:defRPr b="1" sz="1800">
                <a:solidFill>
                  <a:srgbClr val="FFFFFF"/>
                </a:solidFill>
                <a:latin typeface="Arial"/>
                <a:ea typeface="Arial"/>
                <a:cs typeface="Arial"/>
                <a:sym typeface="Arial"/>
              </a:defRPr>
            </a:lvl8pPr>
            <a:lvl9pPr indent="0" lvl="8" marL="0" algn="r">
              <a:spcBef>
                <a:spcPts val="0"/>
              </a:spcBef>
              <a:buNone/>
              <a:defRPr b="1" sz="1800">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26" name="Google Shape;126;p18"/>
          <p:cNvSpPr txBox="1"/>
          <p:nvPr/>
        </p:nvSpPr>
        <p:spPr>
          <a:xfrm>
            <a:off x="1007350" y="5800"/>
            <a:ext cx="56187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600">
                <a:solidFill>
                  <a:srgbClr val="FFFFFF"/>
                </a:solidFill>
              </a:rPr>
              <a:t>Online Chapter of BetterInvesting™</a:t>
            </a:r>
            <a:endParaRPr b="1" sz="1600">
              <a:solidFill>
                <a:srgbClr val="FFFFFF"/>
              </a:solidFil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27" name="Shape 127"/>
        <p:cNvGrpSpPr/>
        <p:nvPr/>
      </p:nvGrpSpPr>
      <p:grpSpPr>
        <a:xfrm>
          <a:off x="0" y="0"/>
          <a:ext cx="0" cy="0"/>
          <a:chOff x="0" y="0"/>
          <a:chExt cx="0" cy="0"/>
        </a:xfrm>
      </p:grpSpPr>
      <p:sp>
        <p:nvSpPr>
          <p:cNvPr id="128" name="Google Shape;128;p19"/>
          <p:cNvSpPr txBox="1"/>
          <p:nvPr>
            <p:ph type="title"/>
          </p:nvPr>
        </p:nvSpPr>
        <p:spPr>
          <a:xfrm>
            <a:off x="609600" y="533400"/>
            <a:ext cx="10972800" cy="990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1"/>
              </a:buClr>
              <a:buSzPts val="5000"/>
              <a:buFont typeface="Arial"/>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9" name="Google Shape;129;p19"/>
          <p:cNvSpPr txBox="1"/>
          <p:nvPr>
            <p:ph idx="1" type="body"/>
          </p:nvPr>
        </p:nvSpPr>
        <p:spPr>
          <a:xfrm>
            <a:off x="609600" y="1600200"/>
            <a:ext cx="10972800" cy="4876800"/>
          </a:xfrm>
          <a:prstGeom prst="rect">
            <a:avLst/>
          </a:prstGeom>
          <a:noFill/>
          <a:ln>
            <a:noFill/>
          </a:ln>
        </p:spPr>
        <p:txBody>
          <a:bodyPr anchorCtr="0" anchor="t" bIns="45700" lIns="91425" spcFirstLastPara="1" rIns="91425" wrap="square" tIns="45700">
            <a:normAutofit/>
          </a:bodyPr>
          <a:lstStyle>
            <a:lvl1pPr indent="-401320" lvl="0" marL="457200" marR="0" algn="l">
              <a:lnSpc>
                <a:spcPct val="100000"/>
              </a:lnSpc>
              <a:spcBef>
                <a:spcPts val="640"/>
              </a:spcBef>
              <a:spcAft>
                <a:spcPts val="0"/>
              </a:spcAft>
              <a:buClr>
                <a:srgbClr val="181818"/>
              </a:buClr>
              <a:buSzPts val="2720"/>
              <a:buFont typeface="Arial"/>
              <a:buChar char="•"/>
              <a:defRPr sz="3200">
                <a:solidFill>
                  <a:srgbClr val="181818"/>
                </a:solidFill>
              </a:defRPr>
            </a:lvl1pPr>
            <a:lvl2pPr indent="-358140" lvl="1" marL="914400" algn="l">
              <a:spcBef>
                <a:spcPts val="480"/>
              </a:spcBef>
              <a:spcAft>
                <a:spcPts val="0"/>
              </a:spcAft>
              <a:buClr>
                <a:srgbClr val="181818"/>
              </a:buClr>
              <a:buSzPts val="2040"/>
              <a:buChar char="•"/>
              <a:defRPr sz="2400"/>
            </a:lvl2pPr>
            <a:lvl3pPr indent="-342900" lvl="2" marL="1371600" algn="l">
              <a:spcBef>
                <a:spcPts val="400"/>
              </a:spcBef>
              <a:spcAft>
                <a:spcPts val="0"/>
              </a:spcAft>
              <a:buClr>
                <a:srgbClr val="181818"/>
              </a:buClr>
              <a:buSzPts val="1800"/>
              <a:buChar char="•"/>
              <a:defRPr sz="2000"/>
            </a:lvl3pPr>
            <a:lvl4pPr indent="-342900" lvl="3" marL="1828800" algn="l">
              <a:spcBef>
                <a:spcPts val="360"/>
              </a:spcBef>
              <a:spcAft>
                <a:spcPts val="0"/>
              </a:spcAft>
              <a:buClr>
                <a:srgbClr val="181818"/>
              </a:buClr>
              <a:buSzPts val="1800"/>
              <a:buChar char="•"/>
              <a:defRPr sz="1800"/>
            </a:lvl4pPr>
            <a:lvl5pPr indent="-330200" lvl="4" marL="2286000" algn="l">
              <a:spcBef>
                <a:spcPts val="320"/>
              </a:spcBef>
              <a:spcAft>
                <a:spcPts val="0"/>
              </a:spcAft>
              <a:buClr>
                <a:srgbClr val="181818"/>
              </a:buClr>
              <a:buSzPts val="1600"/>
              <a:buChar char="•"/>
              <a:defRPr sz="16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30" name="Google Shape;130;p19"/>
          <p:cNvSpPr txBox="1"/>
          <p:nvPr>
            <p:ph idx="12" type="sldNum"/>
          </p:nvPr>
        </p:nvSpPr>
        <p:spPr>
          <a:xfrm>
            <a:off x="11261356" y="0"/>
            <a:ext cx="642088" cy="42352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sz="1800">
                <a:solidFill>
                  <a:srgbClr val="FFFFFF"/>
                </a:solidFill>
                <a:latin typeface="Arial"/>
                <a:ea typeface="Arial"/>
                <a:cs typeface="Arial"/>
                <a:sym typeface="Arial"/>
              </a:defRPr>
            </a:lvl1pPr>
            <a:lvl2pPr indent="0" lvl="1" marL="0" algn="r">
              <a:spcBef>
                <a:spcPts val="0"/>
              </a:spcBef>
              <a:buNone/>
              <a:defRPr b="1" sz="1800">
                <a:solidFill>
                  <a:srgbClr val="FFFFFF"/>
                </a:solidFill>
                <a:latin typeface="Arial"/>
                <a:ea typeface="Arial"/>
                <a:cs typeface="Arial"/>
                <a:sym typeface="Arial"/>
              </a:defRPr>
            </a:lvl2pPr>
            <a:lvl3pPr indent="0" lvl="2" marL="0" algn="r">
              <a:spcBef>
                <a:spcPts val="0"/>
              </a:spcBef>
              <a:buNone/>
              <a:defRPr b="1" sz="1800">
                <a:solidFill>
                  <a:srgbClr val="FFFFFF"/>
                </a:solidFill>
                <a:latin typeface="Arial"/>
                <a:ea typeface="Arial"/>
                <a:cs typeface="Arial"/>
                <a:sym typeface="Arial"/>
              </a:defRPr>
            </a:lvl3pPr>
            <a:lvl4pPr indent="0" lvl="3" marL="0" algn="r">
              <a:spcBef>
                <a:spcPts val="0"/>
              </a:spcBef>
              <a:buNone/>
              <a:defRPr b="1" sz="1800">
                <a:solidFill>
                  <a:srgbClr val="FFFFFF"/>
                </a:solidFill>
                <a:latin typeface="Arial"/>
                <a:ea typeface="Arial"/>
                <a:cs typeface="Arial"/>
                <a:sym typeface="Arial"/>
              </a:defRPr>
            </a:lvl4pPr>
            <a:lvl5pPr indent="0" lvl="4" marL="0" algn="r">
              <a:spcBef>
                <a:spcPts val="0"/>
              </a:spcBef>
              <a:buNone/>
              <a:defRPr b="1" sz="1800">
                <a:solidFill>
                  <a:srgbClr val="FFFFFF"/>
                </a:solidFill>
                <a:latin typeface="Arial"/>
                <a:ea typeface="Arial"/>
                <a:cs typeface="Arial"/>
                <a:sym typeface="Arial"/>
              </a:defRPr>
            </a:lvl5pPr>
            <a:lvl6pPr indent="0" lvl="5" marL="0" algn="r">
              <a:spcBef>
                <a:spcPts val="0"/>
              </a:spcBef>
              <a:buNone/>
              <a:defRPr b="1" sz="1800">
                <a:solidFill>
                  <a:srgbClr val="FFFFFF"/>
                </a:solidFill>
                <a:latin typeface="Arial"/>
                <a:ea typeface="Arial"/>
                <a:cs typeface="Arial"/>
                <a:sym typeface="Arial"/>
              </a:defRPr>
            </a:lvl6pPr>
            <a:lvl7pPr indent="0" lvl="6" marL="0" algn="r">
              <a:spcBef>
                <a:spcPts val="0"/>
              </a:spcBef>
              <a:buNone/>
              <a:defRPr b="1" sz="1800">
                <a:solidFill>
                  <a:srgbClr val="FFFFFF"/>
                </a:solidFill>
                <a:latin typeface="Arial"/>
                <a:ea typeface="Arial"/>
                <a:cs typeface="Arial"/>
                <a:sym typeface="Arial"/>
              </a:defRPr>
            </a:lvl7pPr>
            <a:lvl8pPr indent="0" lvl="7" marL="0" algn="r">
              <a:spcBef>
                <a:spcPts val="0"/>
              </a:spcBef>
              <a:buNone/>
              <a:defRPr b="1" sz="1800">
                <a:solidFill>
                  <a:srgbClr val="FFFFFF"/>
                </a:solidFill>
                <a:latin typeface="Arial"/>
                <a:ea typeface="Arial"/>
                <a:cs typeface="Arial"/>
                <a:sym typeface="Arial"/>
              </a:defRPr>
            </a:lvl8pPr>
            <a:lvl9pPr indent="0" lvl="8" marL="0" algn="r">
              <a:spcBef>
                <a:spcPts val="0"/>
              </a:spcBef>
              <a:buNone/>
              <a:defRPr b="1" sz="1800">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31" name="Google Shape;131;p19"/>
          <p:cNvSpPr txBox="1"/>
          <p:nvPr/>
        </p:nvSpPr>
        <p:spPr>
          <a:xfrm>
            <a:off x="1007350" y="5800"/>
            <a:ext cx="56187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600">
                <a:solidFill>
                  <a:srgbClr val="FFFFFF"/>
                </a:solidFill>
              </a:rPr>
              <a:t>Online Chapter of BetterInvesting™</a:t>
            </a:r>
            <a:endParaRPr b="1" sz="1600">
              <a:solidFill>
                <a:srgbClr val="FFFFFF"/>
              </a:solidFil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132" name="Shape 132"/>
        <p:cNvGrpSpPr/>
        <p:nvPr/>
      </p:nvGrpSpPr>
      <p:grpSpPr>
        <a:xfrm>
          <a:off x="0" y="0"/>
          <a:ext cx="0" cy="0"/>
          <a:chOff x="0" y="0"/>
          <a:chExt cx="0" cy="0"/>
        </a:xfrm>
      </p:grpSpPr>
      <p:sp>
        <p:nvSpPr>
          <p:cNvPr id="133" name="Google Shape;133;p20"/>
          <p:cNvSpPr txBox="1"/>
          <p:nvPr>
            <p:ph type="title"/>
          </p:nvPr>
        </p:nvSpPr>
        <p:spPr>
          <a:xfrm>
            <a:off x="609600" y="533400"/>
            <a:ext cx="10972800" cy="990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1"/>
              </a:buClr>
              <a:buSzPts val="50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4" name="Google Shape;134;p20"/>
          <p:cNvSpPr txBox="1"/>
          <p:nvPr>
            <p:ph idx="1" type="body"/>
          </p:nvPr>
        </p:nvSpPr>
        <p:spPr>
          <a:xfrm>
            <a:off x="609600" y="1678329"/>
            <a:ext cx="5242560" cy="4755809"/>
          </a:xfrm>
          <a:prstGeom prst="rect">
            <a:avLst/>
          </a:prstGeom>
          <a:noFill/>
          <a:ln>
            <a:noFill/>
          </a:ln>
        </p:spPr>
        <p:txBody>
          <a:bodyPr anchorCtr="0" anchor="t" bIns="45700" lIns="91425" spcFirstLastPara="1" rIns="91425" wrap="square" tIns="45700">
            <a:normAutofit/>
          </a:bodyPr>
          <a:lstStyle>
            <a:lvl1pPr indent="-401320" lvl="0" marL="457200" algn="l">
              <a:spcBef>
                <a:spcPts val="640"/>
              </a:spcBef>
              <a:spcAft>
                <a:spcPts val="0"/>
              </a:spcAft>
              <a:buClr>
                <a:srgbClr val="181818"/>
              </a:buClr>
              <a:buSzPts val="2720"/>
              <a:buChar char="•"/>
              <a:defRPr sz="3200">
                <a:solidFill>
                  <a:srgbClr val="181818"/>
                </a:solidFill>
              </a:defRPr>
            </a:lvl1pPr>
            <a:lvl2pPr indent="-390525" lvl="1" marL="914400" algn="l">
              <a:spcBef>
                <a:spcPts val="600"/>
              </a:spcBef>
              <a:spcAft>
                <a:spcPts val="0"/>
              </a:spcAft>
              <a:buClr>
                <a:srgbClr val="181818"/>
              </a:buClr>
              <a:buSzPts val="2550"/>
              <a:buChar char="•"/>
              <a:defRPr sz="3000">
                <a:solidFill>
                  <a:srgbClr val="181818"/>
                </a:solidFill>
              </a:defRPr>
            </a:lvl2pPr>
            <a:lvl3pPr indent="-388619" lvl="2" marL="1371600" algn="l">
              <a:spcBef>
                <a:spcPts val="560"/>
              </a:spcBef>
              <a:spcAft>
                <a:spcPts val="0"/>
              </a:spcAft>
              <a:buClr>
                <a:srgbClr val="181818"/>
              </a:buClr>
              <a:buSzPts val="2520"/>
              <a:buChar char="•"/>
              <a:defRPr sz="2800">
                <a:solidFill>
                  <a:srgbClr val="181818"/>
                </a:solidFill>
              </a:defRPr>
            </a:lvl3pPr>
            <a:lvl4pPr indent="-393700" lvl="3" marL="1828800" algn="l">
              <a:spcBef>
                <a:spcPts val="520"/>
              </a:spcBef>
              <a:spcAft>
                <a:spcPts val="0"/>
              </a:spcAft>
              <a:buClr>
                <a:srgbClr val="181818"/>
              </a:buClr>
              <a:buSzPts val="2600"/>
              <a:buChar char="•"/>
              <a:defRPr sz="2600">
                <a:solidFill>
                  <a:srgbClr val="181818"/>
                </a:solidFill>
              </a:defRPr>
            </a:lvl4pPr>
            <a:lvl5pPr indent="-381000" lvl="4" marL="2286000" algn="l">
              <a:spcBef>
                <a:spcPts val="480"/>
              </a:spcBef>
              <a:spcAft>
                <a:spcPts val="0"/>
              </a:spcAft>
              <a:buClr>
                <a:srgbClr val="181818"/>
              </a:buClr>
              <a:buSzPts val="2400"/>
              <a:buChar char="•"/>
              <a:defRPr sz="2400">
                <a:solidFill>
                  <a:srgbClr val="181818"/>
                </a:solidFill>
              </a:defRPr>
            </a:lvl5pPr>
            <a:lvl6pPr indent="-330200" lvl="5" marL="2743200" algn="l">
              <a:spcBef>
                <a:spcPts val="320"/>
              </a:spcBef>
              <a:spcAft>
                <a:spcPts val="0"/>
              </a:spcAft>
              <a:buSzPts val="1600"/>
              <a:buChar char="•"/>
              <a:defRPr sz="1600"/>
            </a:lvl6pPr>
            <a:lvl7pPr indent="-330200" lvl="6" marL="3200400" algn="l">
              <a:spcBef>
                <a:spcPts val="320"/>
              </a:spcBef>
              <a:spcAft>
                <a:spcPts val="0"/>
              </a:spcAft>
              <a:buSzPts val="1600"/>
              <a:buChar char="•"/>
              <a:defRPr sz="1600"/>
            </a:lvl7pPr>
            <a:lvl8pPr indent="-330200" lvl="7" marL="3657600" algn="l">
              <a:spcBef>
                <a:spcPts val="320"/>
              </a:spcBef>
              <a:spcAft>
                <a:spcPts val="0"/>
              </a:spcAft>
              <a:buSzPts val="1600"/>
              <a:buChar char="•"/>
              <a:defRPr sz="1600"/>
            </a:lvl8pPr>
            <a:lvl9pPr indent="-330200" lvl="8" marL="4114800" algn="l">
              <a:spcBef>
                <a:spcPts val="320"/>
              </a:spcBef>
              <a:spcAft>
                <a:spcPts val="0"/>
              </a:spcAft>
              <a:buSzPts val="1600"/>
              <a:buChar char="•"/>
              <a:defRPr sz="1600"/>
            </a:lvl9pPr>
          </a:lstStyle>
          <a:p/>
        </p:txBody>
      </p:sp>
      <p:sp>
        <p:nvSpPr>
          <p:cNvPr id="135" name="Google Shape;135;p20"/>
          <p:cNvSpPr txBox="1"/>
          <p:nvPr>
            <p:ph idx="12" type="sldNum"/>
          </p:nvPr>
        </p:nvSpPr>
        <p:spPr>
          <a:xfrm>
            <a:off x="11261356" y="0"/>
            <a:ext cx="642088" cy="42352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sz="1800">
                <a:solidFill>
                  <a:srgbClr val="FFFFFF"/>
                </a:solidFill>
                <a:latin typeface="Arial"/>
                <a:ea typeface="Arial"/>
                <a:cs typeface="Arial"/>
                <a:sym typeface="Arial"/>
              </a:defRPr>
            </a:lvl1pPr>
            <a:lvl2pPr indent="0" lvl="1" marL="0" algn="r">
              <a:spcBef>
                <a:spcPts val="0"/>
              </a:spcBef>
              <a:buNone/>
              <a:defRPr b="1" sz="1800">
                <a:solidFill>
                  <a:srgbClr val="FFFFFF"/>
                </a:solidFill>
                <a:latin typeface="Arial"/>
                <a:ea typeface="Arial"/>
                <a:cs typeface="Arial"/>
                <a:sym typeface="Arial"/>
              </a:defRPr>
            </a:lvl2pPr>
            <a:lvl3pPr indent="0" lvl="2" marL="0" algn="r">
              <a:spcBef>
                <a:spcPts val="0"/>
              </a:spcBef>
              <a:buNone/>
              <a:defRPr b="1" sz="1800">
                <a:solidFill>
                  <a:srgbClr val="FFFFFF"/>
                </a:solidFill>
                <a:latin typeface="Arial"/>
                <a:ea typeface="Arial"/>
                <a:cs typeface="Arial"/>
                <a:sym typeface="Arial"/>
              </a:defRPr>
            </a:lvl3pPr>
            <a:lvl4pPr indent="0" lvl="3" marL="0" algn="r">
              <a:spcBef>
                <a:spcPts val="0"/>
              </a:spcBef>
              <a:buNone/>
              <a:defRPr b="1" sz="1800">
                <a:solidFill>
                  <a:srgbClr val="FFFFFF"/>
                </a:solidFill>
                <a:latin typeface="Arial"/>
                <a:ea typeface="Arial"/>
                <a:cs typeface="Arial"/>
                <a:sym typeface="Arial"/>
              </a:defRPr>
            </a:lvl4pPr>
            <a:lvl5pPr indent="0" lvl="4" marL="0" algn="r">
              <a:spcBef>
                <a:spcPts val="0"/>
              </a:spcBef>
              <a:buNone/>
              <a:defRPr b="1" sz="1800">
                <a:solidFill>
                  <a:srgbClr val="FFFFFF"/>
                </a:solidFill>
                <a:latin typeface="Arial"/>
                <a:ea typeface="Arial"/>
                <a:cs typeface="Arial"/>
                <a:sym typeface="Arial"/>
              </a:defRPr>
            </a:lvl5pPr>
            <a:lvl6pPr indent="0" lvl="5" marL="0" algn="r">
              <a:spcBef>
                <a:spcPts val="0"/>
              </a:spcBef>
              <a:buNone/>
              <a:defRPr b="1" sz="1800">
                <a:solidFill>
                  <a:srgbClr val="FFFFFF"/>
                </a:solidFill>
                <a:latin typeface="Arial"/>
                <a:ea typeface="Arial"/>
                <a:cs typeface="Arial"/>
                <a:sym typeface="Arial"/>
              </a:defRPr>
            </a:lvl6pPr>
            <a:lvl7pPr indent="0" lvl="6" marL="0" algn="r">
              <a:spcBef>
                <a:spcPts val="0"/>
              </a:spcBef>
              <a:buNone/>
              <a:defRPr b="1" sz="1800">
                <a:solidFill>
                  <a:srgbClr val="FFFFFF"/>
                </a:solidFill>
                <a:latin typeface="Arial"/>
                <a:ea typeface="Arial"/>
                <a:cs typeface="Arial"/>
                <a:sym typeface="Arial"/>
              </a:defRPr>
            </a:lvl7pPr>
            <a:lvl8pPr indent="0" lvl="7" marL="0" algn="r">
              <a:spcBef>
                <a:spcPts val="0"/>
              </a:spcBef>
              <a:buNone/>
              <a:defRPr b="1" sz="1800">
                <a:solidFill>
                  <a:srgbClr val="FFFFFF"/>
                </a:solidFill>
                <a:latin typeface="Arial"/>
                <a:ea typeface="Arial"/>
                <a:cs typeface="Arial"/>
                <a:sym typeface="Arial"/>
              </a:defRPr>
            </a:lvl8pPr>
            <a:lvl9pPr indent="0" lvl="8" marL="0" algn="r">
              <a:spcBef>
                <a:spcPts val="0"/>
              </a:spcBef>
              <a:buNone/>
              <a:defRPr b="1" sz="1800">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36" name="Google Shape;136;p20"/>
          <p:cNvSpPr txBox="1"/>
          <p:nvPr>
            <p:ph idx="2" type="body"/>
          </p:nvPr>
        </p:nvSpPr>
        <p:spPr>
          <a:xfrm>
            <a:off x="6339840" y="1678329"/>
            <a:ext cx="5242560" cy="4798671"/>
          </a:xfrm>
          <a:prstGeom prst="rect">
            <a:avLst/>
          </a:prstGeom>
          <a:noFill/>
          <a:ln>
            <a:noFill/>
          </a:ln>
        </p:spPr>
        <p:txBody>
          <a:bodyPr anchorCtr="0" anchor="t" bIns="45700" lIns="91425" spcFirstLastPara="1" rIns="91425" wrap="square" tIns="45700">
            <a:normAutofit/>
          </a:bodyPr>
          <a:lstStyle>
            <a:lvl1pPr indent="-401320" lvl="0" marL="457200" algn="l">
              <a:spcBef>
                <a:spcPts val="640"/>
              </a:spcBef>
              <a:spcAft>
                <a:spcPts val="0"/>
              </a:spcAft>
              <a:buClr>
                <a:srgbClr val="181818"/>
              </a:buClr>
              <a:buSzPts val="2720"/>
              <a:buChar char="•"/>
              <a:defRPr sz="3200">
                <a:solidFill>
                  <a:srgbClr val="181818"/>
                </a:solidFill>
              </a:defRPr>
            </a:lvl1pPr>
            <a:lvl2pPr indent="-390525" lvl="1" marL="914400" algn="l">
              <a:spcBef>
                <a:spcPts val="600"/>
              </a:spcBef>
              <a:spcAft>
                <a:spcPts val="0"/>
              </a:spcAft>
              <a:buClr>
                <a:srgbClr val="181818"/>
              </a:buClr>
              <a:buSzPts val="2550"/>
              <a:buChar char="•"/>
              <a:defRPr sz="3000">
                <a:solidFill>
                  <a:srgbClr val="181818"/>
                </a:solidFill>
              </a:defRPr>
            </a:lvl2pPr>
            <a:lvl3pPr indent="-388619" lvl="2" marL="1371600" algn="l">
              <a:spcBef>
                <a:spcPts val="560"/>
              </a:spcBef>
              <a:spcAft>
                <a:spcPts val="0"/>
              </a:spcAft>
              <a:buClr>
                <a:srgbClr val="181818"/>
              </a:buClr>
              <a:buSzPts val="2520"/>
              <a:buChar char="•"/>
              <a:defRPr sz="2800">
                <a:solidFill>
                  <a:srgbClr val="181818"/>
                </a:solidFill>
              </a:defRPr>
            </a:lvl3pPr>
            <a:lvl4pPr indent="-393700" lvl="3" marL="1828800" algn="l">
              <a:spcBef>
                <a:spcPts val="520"/>
              </a:spcBef>
              <a:spcAft>
                <a:spcPts val="0"/>
              </a:spcAft>
              <a:buClr>
                <a:srgbClr val="181818"/>
              </a:buClr>
              <a:buSzPts val="2600"/>
              <a:buChar char="•"/>
              <a:defRPr sz="2600">
                <a:solidFill>
                  <a:srgbClr val="181818"/>
                </a:solidFill>
              </a:defRPr>
            </a:lvl4pPr>
            <a:lvl5pPr indent="-381000" lvl="4" marL="2286000" algn="l">
              <a:spcBef>
                <a:spcPts val="480"/>
              </a:spcBef>
              <a:spcAft>
                <a:spcPts val="0"/>
              </a:spcAft>
              <a:buClr>
                <a:srgbClr val="181818"/>
              </a:buClr>
              <a:buSzPts val="2400"/>
              <a:buChar char="•"/>
              <a:defRPr sz="2400">
                <a:solidFill>
                  <a:srgbClr val="181818"/>
                </a:solidFill>
              </a:defRPr>
            </a:lvl5pPr>
            <a:lvl6pPr indent="-330200" lvl="5" marL="2743200" algn="l">
              <a:spcBef>
                <a:spcPts val="320"/>
              </a:spcBef>
              <a:spcAft>
                <a:spcPts val="0"/>
              </a:spcAft>
              <a:buSzPts val="1600"/>
              <a:buChar char="•"/>
              <a:defRPr sz="1600"/>
            </a:lvl6pPr>
            <a:lvl7pPr indent="-330200" lvl="6" marL="3200400" algn="l">
              <a:spcBef>
                <a:spcPts val="320"/>
              </a:spcBef>
              <a:spcAft>
                <a:spcPts val="0"/>
              </a:spcAft>
              <a:buSzPts val="1600"/>
              <a:buChar char="•"/>
              <a:defRPr sz="1600"/>
            </a:lvl7pPr>
            <a:lvl8pPr indent="-330200" lvl="7" marL="3657600" algn="l">
              <a:spcBef>
                <a:spcPts val="320"/>
              </a:spcBef>
              <a:spcAft>
                <a:spcPts val="0"/>
              </a:spcAft>
              <a:buSzPts val="1600"/>
              <a:buChar char="•"/>
              <a:defRPr sz="1600"/>
            </a:lvl8pPr>
            <a:lvl9pPr indent="-330200" lvl="8" marL="4114800" algn="l">
              <a:spcBef>
                <a:spcPts val="320"/>
              </a:spcBef>
              <a:spcAft>
                <a:spcPts val="0"/>
              </a:spcAft>
              <a:buSzPts val="1600"/>
              <a:buChar char="•"/>
              <a:defRPr sz="1600"/>
            </a:lvl9pPr>
          </a:lstStyle>
          <a:p/>
        </p:txBody>
      </p:sp>
      <p:sp>
        <p:nvSpPr>
          <p:cNvPr id="137" name="Google Shape;137;p20"/>
          <p:cNvSpPr txBox="1"/>
          <p:nvPr/>
        </p:nvSpPr>
        <p:spPr>
          <a:xfrm>
            <a:off x="1007350" y="5800"/>
            <a:ext cx="56187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600">
                <a:solidFill>
                  <a:srgbClr val="FFFFFF"/>
                </a:solidFill>
              </a:rPr>
              <a:t>Online Chapter of BetterInvesting™</a:t>
            </a:r>
            <a:endParaRPr b="1" sz="1600">
              <a:solidFill>
                <a:srgbClr val="FFFFFF"/>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_W_Image">
  <p:cSld name="1_Title Slide_W_Image">
    <p:spTree>
      <p:nvGrpSpPr>
        <p:cNvPr id="25" name="Shape 25"/>
        <p:cNvGrpSpPr/>
        <p:nvPr/>
      </p:nvGrpSpPr>
      <p:grpSpPr>
        <a:xfrm>
          <a:off x="0" y="0"/>
          <a:ext cx="0" cy="0"/>
          <a:chOff x="0" y="0"/>
          <a:chExt cx="0" cy="0"/>
        </a:xfrm>
      </p:grpSpPr>
      <p:cxnSp>
        <p:nvCxnSpPr>
          <p:cNvPr id="26" name="Google Shape;26;p3"/>
          <p:cNvCxnSpPr/>
          <p:nvPr/>
        </p:nvCxnSpPr>
        <p:spPr>
          <a:xfrm>
            <a:off x="990600" y="3428206"/>
            <a:ext cx="10464800" cy="1588"/>
          </a:xfrm>
          <a:prstGeom prst="straightConnector1">
            <a:avLst/>
          </a:prstGeom>
          <a:noFill/>
          <a:ln cap="flat" cmpd="sng" w="19050">
            <a:solidFill>
              <a:schemeClr val="dk2"/>
            </a:solidFill>
            <a:prstDash val="solid"/>
            <a:round/>
            <a:headEnd len="sm" w="sm" type="none"/>
            <a:tailEnd len="sm" w="sm" type="none"/>
          </a:ln>
        </p:spPr>
      </p:cxnSp>
      <p:pic>
        <p:nvPicPr>
          <p:cNvPr id="27" name="Google Shape;27;p3"/>
          <p:cNvPicPr preferRelativeResize="0"/>
          <p:nvPr/>
        </p:nvPicPr>
        <p:blipFill rotWithShape="1">
          <a:blip r:embed="rId2">
            <a:alphaModFix/>
          </a:blip>
          <a:srcRect b="0" l="0" r="0" t="0"/>
          <a:stretch/>
        </p:blipFill>
        <p:spPr>
          <a:xfrm>
            <a:off x="3726127" y="4495800"/>
            <a:ext cx="4739746" cy="1035748"/>
          </a:xfrm>
          <a:prstGeom prst="rect">
            <a:avLst/>
          </a:prstGeom>
          <a:noFill/>
          <a:ln>
            <a:noFill/>
          </a:ln>
        </p:spPr>
      </p:pic>
      <p:sp>
        <p:nvSpPr>
          <p:cNvPr id="28" name="Google Shape;28;p3"/>
          <p:cNvSpPr/>
          <p:nvPr>
            <p:ph idx="2" type="pic"/>
          </p:nvPr>
        </p:nvSpPr>
        <p:spPr>
          <a:xfrm>
            <a:off x="3086100" y="685800"/>
            <a:ext cx="6019800" cy="2590800"/>
          </a:xfrm>
          <a:prstGeom prst="rect">
            <a:avLst/>
          </a:prstGeom>
          <a:noFill/>
          <a:ln>
            <a:noFill/>
          </a:ln>
        </p:spPr>
      </p:sp>
      <p:sp>
        <p:nvSpPr>
          <p:cNvPr id="29" name="Google Shape;29;p3"/>
          <p:cNvSpPr txBox="1"/>
          <p:nvPr/>
        </p:nvSpPr>
        <p:spPr>
          <a:xfrm>
            <a:off x="0" y="6343639"/>
            <a:ext cx="12192000" cy="261610"/>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0" i="0" lang="en-US" sz="1100" u="none" cap="none" strike="noStrike">
                <a:solidFill>
                  <a:srgbClr val="181818"/>
                </a:solidFill>
                <a:latin typeface="Arial"/>
                <a:ea typeface="Arial"/>
                <a:cs typeface="Arial"/>
                <a:sym typeface="Arial"/>
              </a:rPr>
              <a:t>National Association of Investors™, BetterInvesting™ and the BetterInvesting™ Icon are trademarks/registered trademarks. All rights reserved. © 2021 BetterInvesting™.  </a:t>
            </a:r>
            <a:endParaRPr/>
          </a:p>
        </p:txBody>
      </p:sp>
      <p:sp>
        <p:nvSpPr>
          <p:cNvPr id="30" name="Google Shape;30;p3"/>
          <p:cNvSpPr txBox="1"/>
          <p:nvPr/>
        </p:nvSpPr>
        <p:spPr>
          <a:xfrm>
            <a:off x="1007350" y="5800"/>
            <a:ext cx="56187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600">
                <a:solidFill>
                  <a:srgbClr val="FFFFFF"/>
                </a:solidFill>
              </a:rPr>
              <a:t>Online Chapter of BetterInvesting™</a:t>
            </a:r>
            <a:endParaRPr b="1" sz="1600">
              <a:solidFill>
                <a:srgbClr val="FFFFFF"/>
              </a:solidFill>
            </a:endParaRPr>
          </a:p>
        </p:txBody>
      </p:sp>
      <p:sp>
        <p:nvSpPr>
          <p:cNvPr id="31" name="Google Shape;31;p3"/>
          <p:cNvSpPr txBox="1"/>
          <p:nvPr>
            <p:ph idx="12" type="sldNum"/>
          </p:nvPr>
        </p:nvSpPr>
        <p:spPr>
          <a:xfrm>
            <a:off x="11409045" y="6333134"/>
            <a:ext cx="731700" cy="525000"/>
          </a:xfrm>
          <a:prstGeom prst="rect">
            <a:avLst/>
          </a:prstGeom>
        </p:spPr>
        <p:txBody>
          <a:bodyPr anchorCtr="0" anchor="t" bIns="45700" lIns="91425" spcFirstLastPara="1" rIns="91425" wrap="square" tIns="45700">
            <a:noAutofit/>
          </a:bodyPr>
          <a:lstStyle>
            <a:lvl1pPr lvl="0" algn="r">
              <a:buNone/>
              <a:defRPr sz="1300">
                <a:solidFill>
                  <a:srgbClr val="181818"/>
                </a:solidFill>
              </a:defRPr>
            </a:lvl1pPr>
            <a:lvl2pPr lvl="1" algn="r">
              <a:buNone/>
              <a:defRPr sz="1300">
                <a:solidFill>
                  <a:srgbClr val="181818"/>
                </a:solidFill>
              </a:defRPr>
            </a:lvl2pPr>
            <a:lvl3pPr lvl="2" algn="r">
              <a:buNone/>
              <a:defRPr sz="1300">
                <a:solidFill>
                  <a:srgbClr val="181818"/>
                </a:solidFill>
              </a:defRPr>
            </a:lvl3pPr>
            <a:lvl4pPr lvl="3" algn="r">
              <a:buNone/>
              <a:defRPr sz="1300">
                <a:solidFill>
                  <a:srgbClr val="181818"/>
                </a:solidFill>
              </a:defRPr>
            </a:lvl4pPr>
            <a:lvl5pPr lvl="4" algn="r">
              <a:buNone/>
              <a:defRPr sz="1300">
                <a:solidFill>
                  <a:srgbClr val="181818"/>
                </a:solidFill>
              </a:defRPr>
            </a:lvl5pPr>
            <a:lvl6pPr lvl="5" algn="r">
              <a:buNone/>
              <a:defRPr sz="1300">
                <a:solidFill>
                  <a:srgbClr val="181818"/>
                </a:solidFill>
              </a:defRPr>
            </a:lvl6pPr>
            <a:lvl7pPr lvl="6" algn="r">
              <a:buNone/>
              <a:defRPr sz="1300">
                <a:solidFill>
                  <a:srgbClr val="181818"/>
                </a:solidFill>
              </a:defRPr>
            </a:lvl7pPr>
            <a:lvl8pPr lvl="7" algn="r">
              <a:buNone/>
              <a:defRPr sz="1300">
                <a:solidFill>
                  <a:srgbClr val="181818"/>
                </a:solidFill>
              </a:defRPr>
            </a:lvl8pPr>
            <a:lvl9pPr lvl="8" algn="r">
              <a:buNone/>
              <a:defRPr sz="1300">
                <a:solidFill>
                  <a:srgbClr val="18181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Content">
  <p:cSld name="Title, Text, and Content">
    <p:spTree>
      <p:nvGrpSpPr>
        <p:cNvPr id="138" name="Shape 138"/>
        <p:cNvGrpSpPr/>
        <p:nvPr/>
      </p:nvGrpSpPr>
      <p:grpSpPr>
        <a:xfrm>
          <a:off x="0" y="0"/>
          <a:ext cx="0" cy="0"/>
          <a:chOff x="0" y="0"/>
          <a:chExt cx="0" cy="0"/>
        </a:xfrm>
      </p:grpSpPr>
      <p:sp>
        <p:nvSpPr>
          <p:cNvPr id="139" name="Google Shape;139;p21"/>
          <p:cNvSpPr txBox="1"/>
          <p:nvPr>
            <p:ph type="title"/>
          </p:nvPr>
        </p:nvSpPr>
        <p:spPr>
          <a:xfrm>
            <a:off x="609600" y="533400"/>
            <a:ext cx="10972800" cy="990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1"/>
              </a:buClr>
              <a:buSzPts val="50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0" name="Google Shape;140;p21"/>
          <p:cNvSpPr txBox="1"/>
          <p:nvPr>
            <p:ph idx="1" type="body"/>
          </p:nvPr>
        </p:nvSpPr>
        <p:spPr>
          <a:xfrm>
            <a:off x="609600" y="1678329"/>
            <a:ext cx="5242560" cy="4755809"/>
          </a:xfrm>
          <a:prstGeom prst="rect">
            <a:avLst/>
          </a:prstGeom>
          <a:noFill/>
          <a:ln>
            <a:noFill/>
          </a:ln>
        </p:spPr>
        <p:txBody>
          <a:bodyPr anchorCtr="0" anchor="t" bIns="45700" lIns="91425" spcFirstLastPara="1" rIns="91425" wrap="square" tIns="45700">
            <a:normAutofit/>
          </a:bodyPr>
          <a:lstStyle>
            <a:lvl1pPr indent="-401320" lvl="0" marL="457200" algn="l">
              <a:spcBef>
                <a:spcPts val="640"/>
              </a:spcBef>
              <a:spcAft>
                <a:spcPts val="0"/>
              </a:spcAft>
              <a:buClr>
                <a:srgbClr val="181818"/>
              </a:buClr>
              <a:buSzPts val="2720"/>
              <a:buChar char="•"/>
              <a:defRPr sz="3200">
                <a:solidFill>
                  <a:srgbClr val="181818"/>
                </a:solidFill>
              </a:defRPr>
            </a:lvl1pPr>
            <a:lvl2pPr indent="-390525" lvl="1" marL="914400" algn="l">
              <a:spcBef>
                <a:spcPts val="600"/>
              </a:spcBef>
              <a:spcAft>
                <a:spcPts val="0"/>
              </a:spcAft>
              <a:buClr>
                <a:srgbClr val="181818"/>
              </a:buClr>
              <a:buSzPts val="2550"/>
              <a:buChar char="•"/>
              <a:defRPr sz="3000">
                <a:solidFill>
                  <a:srgbClr val="181818"/>
                </a:solidFill>
              </a:defRPr>
            </a:lvl2pPr>
            <a:lvl3pPr indent="-388619" lvl="2" marL="1371600" algn="l">
              <a:spcBef>
                <a:spcPts val="560"/>
              </a:spcBef>
              <a:spcAft>
                <a:spcPts val="0"/>
              </a:spcAft>
              <a:buClr>
                <a:srgbClr val="181818"/>
              </a:buClr>
              <a:buSzPts val="2520"/>
              <a:buChar char="•"/>
              <a:defRPr sz="2800">
                <a:solidFill>
                  <a:srgbClr val="181818"/>
                </a:solidFill>
              </a:defRPr>
            </a:lvl3pPr>
            <a:lvl4pPr indent="-393700" lvl="3" marL="1828800" algn="l">
              <a:spcBef>
                <a:spcPts val="520"/>
              </a:spcBef>
              <a:spcAft>
                <a:spcPts val="0"/>
              </a:spcAft>
              <a:buClr>
                <a:srgbClr val="181818"/>
              </a:buClr>
              <a:buSzPts val="2600"/>
              <a:buChar char="•"/>
              <a:defRPr sz="2600">
                <a:solidFill>
                  <a:srgbClr val="181818"/>
                </a:solidFill>
              </a:defRPr>
            </a:lvl4pPr>
            <a:lvl5pPr indent="-381000" lvl="4" marL="2286000" algn="l">
              <a:spcBef>
                <a:spcPts val="480"/>
              </a:spcBef>
              <a:spcAft>
                <a:spcPts val="0"/>
              </a:spcAft>
              <a:buClr>
                <a:srgbClr val="181818"/>
              </a:buClr>
              <a:buSzPts val="2400"/>
              <a:buChar char="•"/>
              <a:defRPr sz="2400">
                <a:solidFill>
                  <a:srgbClr val="181818"/>
                </a:solidFill>
              </a:defRPr>
            </a:lvl5pPr>
            <a:lvl6pPr indent="-330200" lvl="5" marL="2743200" algn="l">
              <a:spcBef>
                <a:spcPts val="320"/>
              </a:spcBef>
              <a:spcAft>
                <a:spcPts val="0"/>
              </a:spcAft>
              <a:buSzPts val="1600"/>
              <a:buChar char="•"/>
              <a:defRPr sz="1600"/>
            </a:lvl6pPr>
            <a:lvl7pPr indent="-330200" lvl="6" marL="3200400" algn="l">
              <a:spcBef>
                <a:spcPts val="320"/>
              </a:spcBef>
              <a:spcAft>
                <a:spcPts val="0"/>
              </a:spcAft>
              <a:buSzPts val="1600"/>
              <a:buChar char="•"/>
              <a:defRPr sz="1600"/>
            </a:lvl7pPr>
            <a:lvl8pPr indent="-330200" lvl="7" marL="3657600" algn="l">
              <a:spcBef>
                <a:spcPts val="320"/>
              </a:spcBef>
              <a:spcAft>
                <a:spcPts val="0"/>
              </a:spcAft>
              <a:buSzPts val="1600"/>
              <a:buChar char="•"/>
              <a:defRPr sz="1600"/>
            </a:lvl8pPr>
            <a:lvl9pPr indent="-330200" lvl="8" marL="4114800" algn="l">
              <a:spcBef>
                <a:spcPts val="320"/>
              </a:spcBef>
              <a:spcAft>
                <a:spcPts val="0"/>
              </a:spcAft>
              <a:buSzPts val="1600"/>
              <a:buChar char="•"/>
              <a:defRPr sz="1600"/>
            </a:lvl9pPr>
          </a:lstStyle>
          <a:p/>
        </p:txBody>
      </p:sp>
      <p:sp>
        <p:nvSpPr>
          <p:cNvPr id="141" name="Google Shape;141;p21"/>
          <p:cNvSpPr txBox="1"/>
          <p:nvPr>
            <p:ph idx="12" type="sldNum"/>
          </p:nvPr>
        </p:nvSpPr>
        <p:spPr>
          <a:xfrm>
            <a:off x="11261356" y="0"/>
            <a:ext cx="642088" cy="42352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sz="1800">
                <a:solidFill>
                  <a:srgbClr val="FFFFFF"/>
                </a:solidFill>
                <a:latin typeface="Arial"/>
                <a:ea typeface="Arial"/>
                <a:cs typeface="Arial"/>
                <a:sym typeface="Arial"/>
              </a:defRPr>
            </a:lvl1pPr>
            <a:lvl2pPr indent="0" lvl="1" marL="0" algn="r">
              <a:spcBef>
                <a:spcPts val="0"/>
              </a:spcBef>
              <a:buNone/>
              <a:defRPr b="1" sz="1800">
                <a:solidFill>
                  <a:srgbClr val="FFFFFF"/>
                </a:solidFill>
                <a:latin typeface="Arial"/>
                <a:ea typeface="Arial"/>
                <a:cs typeface="Arial"/>
                <a:sym typeface="Arial"/>
              </a:defRPr>
            </a:lvl2pPr>
            <a:lvl3pPr indent="0" lvl="2" marL="0" algn="r">
              <a:spcBef>
                <a:spcPts val="0"/>
              </a:spcBef>
              <a:buNone/>
              <a:defRPr b="1" sz="1800">
                <a:solidFill>
                  <a:srgbClr val="FFFFFF"/>
                </a:solidFill>
                <a:latin typeface="Arial"/>
                <a:ea typeface="Arial"/>
                <a:cs typeface="Arial"/>
                <a:sym typeface="Arial"/>
              </a:defRPr>
            </a:lvl3pPr>
            <a:lvl4pPr indent="0" lvl="3" marL="0" algn="r">
              <a:spcBef>
                <a:spcPts val="0"/>
              </a:spcBef>
              <a:buNone/>
              <a:defRPr b="1" sz="1800">
                <a:solidFill>
                  <a:srgbClr val="FFFFFF"/>
                </a:solidFill>
                <a:latin typeface="Arial"/>
                <a:ea typeface="Arial"/>
                <a:cs typeface="Arial"/>
                <a:sym typeface="Arial"/>
              </a:defRPr>
            </a:lvl4pPr>
            <a:lvl5pPr indent="0" lvl="4" marL="0" algn="r">
              <a:spcBef>
                <a:spcPts val="0"/>
              </a:spcBef>
              <a:buNone/>
              <a:defRPr b="1" sz="1800">
                <a:solidFill>
                  <a:srgbClr val="FFFFFF"/>
                </a:solidFill>
                <a:latin typeface="Arial"/>
                <a:ea typeface="Arial"/>
                <a:cs typeface="Arial"/>
                <a:sym typeface="Arial"/>
              </a:defRPr>
            </a:lvl5pPr>
            <a:lvl6pPr indent="0" lvl="5" marL="0" algn="r">
              <a:spcBef>
                <a:spcPts val="0"/>
              </a:spcBef>
              <a:buNone/>
              <a:defRPr b="1" sz="1800">
                <a:solidFill>
                  <a:srgbClr val="FFFFFF"/>
                </a:solidFill>
                <a:latin typeface="Arial"/>
                <a:ea typeface="Arial"/>
                <a:cs typeface="Arial"/>
                <a:sym typeface="Arial"/>
              </a:defRPr>
            </a:lvl6pPr>
            <a:lvl7pPr indent="0" lvl="6" marL="0" algn="r">
              <a:spcBef>
                <a:spcPts val="0"/>
              </a:spcBef>
              <a:buNone/>
              <a:defRPr b="1" sz="1800">
                <a:solidFill>
                  <a:srgbClr val="FFFFFF"/>
                </a:solidFill>
                <a:latin typeface="Arial"/>
                <a:ea typeface="Arial"/>
                <a:cs typeface="Arial"/>
                <a:sym typeface="Arial"/>
              </a:defRPr>
            </a:lvl7pPr>
            <a:lvl8pPr indent="0" lvl="7" marL="0" algn="r">
              <a:spcBef>
                <a:spcPts val="0"/>
              </a:spcBef>
              <a:buNone/>
              <a:defRPr b="1" sz="1800">
                <a:solidFill>
                  <a:srgbClr val="FFFFFF"/>
                </a:solidFill>
                <a:latin typeface="Arial"/>
                <a:ea typeface="Arial"/>
                <a:cs typeface="Arial"/>
                <a:sym typeface="Arial"/>
              </a:defRPr>
            </a:lvl8pPr>
            <a:lvl9pPr indent="0" lvl="8" marL="0" algn="r">
              <a:spcBef>
                <a:spcPts val="0"/>
              </a:spcBef>
              <a:buNone/>
              <a:defRPr b="1" sz="1800">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42" name="Google Shape;142;p21"/>
          <p:cNvSpPr txBox="1"/>
          <p:nvPr>
            <p:ph idx="2" type="body"/>
          </p:nvPr>
        </p:nvSpPr>
        <p:spPr>
          <a:xfrm>
            <a:off x="6339840" y="1678329"/>
            <a:ext cx="5242560" cy="4798671"/>
          </a:xfrm>
          <a:prstGeom prst="rect">
            <a:avLst/>
          </a:prstGeom>
          <a:noFill/>
          <a:ln>
            <a:noFill/>
          </a:ln>
        </p:spPr>
        <p:txBody>
          <a:bodyPr anchorCtr="0" anchor="t" bIns="45700" lIns="91425" spcFirstLastPara="1" rIns="91425" wrap="square" tIns="45700">
            <a:normAutofit/>
          </a:bodyPr>
          <a:lstStyle>
            <a:lvl1pPr indent="-401320" lvl="0" marL="457200" algn="l">
              <a:spcBef>
                <a:spcPts val="640"/>
              </a:spcBef>
              <a:spcAft>
                <a:spcPts val="0"/>
              </a:spcAft>
              <a:buClr>
                <a:srgbClr val="181818"/>
              </a:buClr>
              <a:buSzPts val="2720"/>
              <a:buChar char="•"/>
              <a:defRPr sz="3200">
                <a:solidFill>
                  <a:srgbClr val="181818"/>
                </a:solidFill>
              </a:defRPr>
            </a:lvl1pPr>
            <a:lvl2pPr indent="-390525" lvl="1" marL="914400" algn="l">
              <a:spcBef>
                <a:spcPts val="600"/>
              </a:spcBef>
              <a:spcAft>
                <a:spcPts val="0"/>
              </a:spcAft>
              <a:buClr>
                <a:srgbClr val="181818"/>
              </a:buClr>
              <a:buSzPts val="2550"/>
              <a:buChar char="•"/>
              <a:defRPr sz="3000">
                <a:solidFill>
                  <a:srgbClr val="181818"/>
                </a:solidFill>
              </a:defRPr>
            </a:lvl2pPr>
            <a:lvl3pPr indent="-388619" lvl="2" marL="1371600" algn="l">
              <a:spcBef>
                <a:spcPts val="560"/>
              </a:spcBef>
              <a:spcAft>
                <a:spcPts val="0"/>
              </a:spcAft>
              <a:buClr>
                <a:srgbClr val="181818"/>
              </a:buClr>
              <a:buSzPts val="2520"/>
              <a:buChar char="•"/>
              <a:defRPr sz="2800">
                <a:solidFill>
                  <a:srgbClr val="181818"/>
                </a:solidFill>
              </a:defRPr>
            </a:lvl3pPr>
            <a:lvl4pPr indent="-393700" lvl="3" marL="1828800" algn="l">
              <a:spcBef>
                <a:spcPts val="520"/>
              </a:spcBef>
              <a:spcAft>
                <a:spcPts val="0"/>
              </a:spcAft>
              <a:buClr>
                <a:srgbClr val="181818"/>
              </a:buClr>
              <a:buSzPts val="2600"/>
              <a:buChar char="•"/>
              <a:defRPr sz="2600">
                <a:solidFill>
                  <a:srgbClr val="181818"/>
                </a:solidFill>
              </a:defRPr>
            </a:lvl4pPr>
            <a:lvl5pPr indent="-381000" lvl="4" marL="2286000" algn="l">
              <a:spcBef>
                <a:spcPts val="480"/>
              </a:spcBef>
              <a:spcAft>
                <a:spcPts val="0"/>
              </a:spcAft>
              <a:buClr>
                <a:srgbClr val="181818"/>
              </a:buClr>
              <a:buSzPts val="2400"/>
              <a:buChar char="•"/>
              <a:defRPr sz="2400">
                <a:solidFill>
                  <a:srgbClr val="181818"/>
                </a:solidFill>
              </a:defRPr>
            </a:lvl5pPr>
            <a:lvl6pPr indent="-330200" lvl="5" marL="2743200" algn="l">
              <a:spcBef>
                <a:spcPts val="320"/>
              </a:spcBef>
              <a:spcAft>
                <a:spcPts val="0"/>
              </a:spcAft>
              <a:buSzPts val="1600"/>
              <a:buChar char="•"/>
              <a:defRPr sz="1600"/>
            </a:lvl6pPr>
            <a:lvl7pPr indent="-330200" lvl="6" marL="3200400" algn="l">
              <a:spcBef>
                <a:spcPts val="320"/>
              </a:spcBef>
              <a:spcAft>
                <a:spcPts val="0"/>
              </a:spcAft>
              <a:buSzPts val="1600"/>
              <a:buChar char="•"/>
              <a:defRPr sz="1600"/>
            </a:lvl7pPr>
            <a:lvl8pPr indent="-330200" lvl="7" marL="3657600" algn="l">
              <a:spcBef>
                <a:spcPts val="320"/>
              </a:spcBef>
              <a:spcAft>
                <a:spcPts val="0"/>
              </a:spcAft>
              <a:buSzPts val="1600"/>
              <a:buChar char="•"/>
              <a:defRPr sz="1600"/>
            </a:lvl8pPr>
            <a:lvl9pPr indent="-330200" lvl="8" marL="4114800" algn="l">
              <a:spcBef>
                <a:spcPts val="320"/>
              </a:spcBef>
              <a:spcAft>
                <a:spcPts val="0"/>
              </a:spcAft>
              <a:buSzPts val="1600"/>
              <a:buChar char="•"/>
              <a:defRPr sz="1600"/>
            </a:lvl9pPr>
          </a:lstStyle>
          <a:p/>
        </p:txBody>
      </p:sp>
      <p:sp>
        <p:nvSpPr>
          <p:cNvPr id="143" name="Google Shape;143;p21"/>
          <p:cNvSpPr txBox="1"/>
          <p:nvPr/>
        </p:nvSpPr>
        <p:spPr>
          <a:xfrm>
            <a:off x="1007350" y="5800"/>
            <a:ext cx="56187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600">
                <a:solidFill>
                  <a:srgbClr val="FFFFFF"/>
                </a:solidFill>
              </a:rPr>
              <a:t>Online Chapter of BetterInvesting™</a:t>
            </a:r>
            <a:endParaRPr b="1" sz="1600">
              <a:solidFill>
                <a:srgbClr val="FFFFFF"/>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Text, and Content" type="txAndObj">
  <p:cSld name="TEXT_AND_OBJECT">
    <p:spTree>
      <p:nvGrpSpPr>
        <p:cNvPr id="144" name="Shape 144"/>
        <p:cNvGrpSpPr/>
        <p:nvPr/>
      </p:nvGrpSpPr>
      <p:grpSpPr>
        <a:xfrm>
          <a:off x="0" y="0"/>
          <a:ext cx="0" cy="0"/>
          <a:chOff x="0" y="0"/>
          <a:chExt cx="0" cy="0"/>
        </a:xfrm>
      </p:grpSpPr>
      <p:sp>
        <p:nvSpPr>
          <p:cNvPr id="145" name="Google Shape;145;p22"/>
          <p:cNvSpPr txBox="1"/>
          <p:nvPr>
            <p:ph type="title"/>
          </p:nvPr>
        </p:nvSpPr>
        <p:spPr>
          <a:xfrm>
            <a:off x="406400" y="801688"/>
            <a:ext cx="11379200" cy="519112"/>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6" name="Google Shape;146;p22"/>
          <p:cNvSpPr txBox="1"/>
          <p:nvPr>
            <p:ph idx="1" type="body"/>
          </p:nvPr>
        </p:nvSpPr>
        <p:spPr>
          <a:xfrm>
            <a:off x="508000" y="1752600"/>
            <a:ext cx="5486400" cy="4114800"/>
          </a:xfrm>
          <a:prstGeom prst="rect">
            <a:avLst/>
          </a:prstGeom>
          <a:noFill/>
          <a:ln>
            <a:noFill/>
          </a:ln>
        </p:spPr>
        <p:txBody>
          <a:bodyPr anchorCtr="0" anchor="t" bIns="45700" lIns="91425" spcFirstLastPara="1" rIns="91425" wrap="square" tIns="45700">
            <a:normAutofit/>
          </a:bodyPr>
          <a:lstStyle>
            <a:lvl1pPr indent="-422910" lvl="0" marL="457200" algn="l">
              <a:spcBef>
                <a:spcPts val="720"/>
              </a:spcBef>
              <a:spcAft>
                <a:spcPts val="0"/>
              </a:spcAft>
              <a:buClr>
                <a:srgbClr val="181818"/>
              </a:buClr>
              <a:buSzPts val="3060"/>
              <a:buChar char="•"/>
              <a:defRPr>
                <a:solidFill>
                  <a:srgbClr val="181818"/>
                </a:solidFill>
              </a:defRPr>
            </a:lvl1pPr>
            <a:lvl2pPr indent="-412115" lvl="1" marL="914400" algn="l">
              <a:spcBef>
                <a:spcPts val="680"/>
              </a:spcBef>
              <a:spcAft>
                <a:spcPts val="0"/>
              </a:spcAft>
              <a:buClr>
                <a:srgbClr val="181818"/>
              </a:buClr>
              <a:buSzPts val="2890"/>
              <a:buChar char="•"/>
              <a:defRPr>
                <a:solidFill>
                  <a:srgbClr val="181818"/>
                </a:solidFill>
              </a:defRPr>
            </a:lvl2pPr>
            <a:lvl3pPr indent="-411480" lvl="2" marL="1371600" algn="l">
              <a:spcBef>
                <a:spcPts val="640"/>
              </a:spcBef>
              <a:spcAft>
                <a:spcPts val="0"/>
              </a:spcAft>
              <a:buClr>
                <a:srgbClr val="181818"/>
              </a:buClr>
              <a:buSzPts val="2880"/>
              <a:buChar char="•"/>
              <a:defRPr>
                <a:solidFill>
                  <a:srgbClr val="181818"/>
                </a:solidFill>
              </a:defRPr>
            </a:lvl3pPr>
            <a:lvl4pPr indent="-419100" lvl="3" marL="1828800" algn="l">
              <a:spcBef>
                <a:spcPts val="600"/>
              </a:spcBef>
              <a:spcAft>
                <a:spcPts val="0"/>
              </a:spcAft>
              <a:buClr>
                <a:srgbClr val="181818"/>
              </a:buClr>
              <a:buSzPts val="3000"/>
              <a:buChar char="•"/>
              <a:defRPr>
                <a:solidFill>
                  <a:srgbClr val="181818"/>
                </a:solidFill>
              </a:defRPr>
            </a:lvl4pPr>
            <a:lvl5pPr indent="-406400" lvl="4" marL="2286000" algn="l">
              <a:spcBef>
                <a:spcPts val="560"/>
              </a:spcBef>
              <a:spcAft>
                <a:spcPts val="0"/>
              </a:spcAft>
              <a:buClr>
                <a:srgbClr val="181818"/>
              </a:buClr>
              <a:buSzPts val="2800"/>
              <a:buChar char="•"/>
              <a:defRPr>
                <a:solidFill>
                  <a:srgbClr val="181818"/>
                </a:solidFill>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47" name="Google Shape;147;p22"/>
          <p:cNvSpPr txBox="1"/>
          <p:nvPr>
            <p:ph idx="2" type="body"/>
          </p:nvPr>
        </p:nvSpPr>
        <p:spPr>
          <a:xfrm>
            <a:off x="6197600" y="1752600"/>
            <a:ext cx="5486400" cy="4114800"/>
          </a:xfrm>
          <a:prstGeom prst="rect">
            <a:avLst/>
          </a:prstGeom>
          <a:noFill/>
          <a:ln>
            <a:noFill/>
          </a:ln>
        </p:spPr>
        <p:txBody>
          <a:bodyPr anchorCtr="0" anchor="t" bIns="45700" lIns="91425" spcFirstLastPara="1" rIns="91425" wrap="square" tIns="45700">
            <a:normAutofit/>
          </a:bodyPr>
          <a:lstStyle>
            <a:lvl1pPr indent="-422910" lvl="0" marL="457200" algn="l">
              <a:spcBef>
                <a:spcPts val="720"/>
              </a:spcBef>
              <a:spcAft>
                <a:spcPts val="0"/>
              </a:spcAft>
              <a:buClr>
                <a:srgbClr val="181818"/>
              </a:buClr>
              <a:buSzPts val="3060"/>
              <a:buChar char="•"/>
              <a:defRPr>
                <a:solidFill>
                  <a:srgbClr val="181818"/>
                </a:solidFill>
              </a:defRPr>
            </a:lvl1pPr>
            <a:lvl2pPr indent="-412115" lvl="1" marL="914400" algn="l">
              <a:spcBef>
                <a:spcPts val="680"/>
              </a:spcBef>
              <a:spcAft>
                <a:spcPts val="0"/>
              </a:spcAft>
              <a:buClr>
                <a:srgbClr val="181818"/>
              </a:buClr>
              <a:buSzPts val="2890"/>
              <a:buChar char="•"/>
              <a:defRPr>
                <a:solidFill>
                  <a:srgbClr val="181818"/>
                </a:solidFill>
              </a:defRPr>
            </a:lvl2pPr>
            <a:lvl3pPr indent="-411480" lvl="2" marL="1371600" algn="l">
              <a:spcBef>
                <a:spcPts val="640"/>
              </a:spcBef>
              <a:spcAft>
                <a:spcPts val="0"/>
              </a:spcAft>
              <a:buClr>
                <a:srgbClr val="181818"/>
              </a:buClr>
              <a:buSzPts val="2880"/>
              <a:buChar char="•"/>
              <a:defRPr>
                <a:solidFill>
                  <a:srgbClr val="181818"/>
                </a:solidFill>
              </a:defRPr>
            </a:lvl3pPr>
            <a:lvl4pPr indent="-419100" lvl="3" marL="1828800" algn="l">
              <a:spcBef>
                <a:spcPts val="600"/>
              </a:spcBef>
              <a:spcAft>
                <a:spcPts val="0"/>
              </a:spcAft>
              <a:buClr>
                <a:srgbClr val="181818"/>
              </a:buClr>
              <a:buSzPts val="3000"/>
              <a:buChar char="•"/>
              <a:defRPr>
                <a:solidFill>
                  <a:srgbClr val="181818"/>
                </a:solidFill>
              </a:defRPr>
            </a:lvl4pPr>
            <a:lvl5pPr indent="-406400" lvl="4" marL="2286000" algn="l">
              <a:spcBef>
                <a:spcPts val="560"/>
              </a:spcBef>
              <a:spcAft>
                <a:spcPts val="0"/>
              </a:spcAft>
              <a:buClr>
                <a:srgbClr val="181818"/>
              </a:buClr>
              <a:buSzPts val="2800"/>
              <a:buChar char="•"/>
              <a:defRPr>
                <a:solidFill>
                  <a:srgbClr val="181818"/>
                </a:solidFill>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48" name="Google Shape;148;p22"/>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9" name="Google Shape;149;p22"/>
          <p:cNvSpPr txBox="1"/>
          <p:nvPr>
            <p:ph idx="12" type="sldNum"/>
          </p:nvPr>
        </p:nvSpPr>
        <p:spPr>
          <a:xfrm>
            <a:off x="11261356" y="0"/>
            <a:ext cx="642088" cy="42352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sz="1800">
                <a:solidFill>
                  <a:srgbClr val="FFFFFF"/>
                </a:solidFill>
                <a:latin typeface="Arial"/>
                <a:ea typeface="Arial"/>
                <a:cs typeface="Arial"/>
                <a:sym typeface="Arial"/>
              </a:defRPr>
            </a:lvl1pPr>
            <a:lvl2pPr indent="0" lvl="1" marL="0" algn="r">
              <a:spcBef>
                <a:spcPts val="0"/>
              </a:spcBef>
              <a:buNone/>
              <a:defRPr b="1" sz="1800">
                <a:solidFill>
                  <a:srgbClr val="FFFFFF"/>
                </a:solidFill>
                <a:latin typeface="Arial"/>
                <a:ea typeface="Arial"/>
                <a:cs typeface="Arial"/>
                <a:sym typeface="Arial"/>
              </a:defRPr>
            </a:lvl2pPr>
            <a:lvl3pPr indent="0" lvl="2" marL="0" algn="r">
              <a:spcBef>
                <a:spcPts val="0"/>
              </a:spcBef>
              <a:buNone/>
              <a:defRPr b="1" sz="1800">
                <a:solidFill>
                  <a:srgbClr val="FFFFFF"/>
                </a:solidFill>
                <a:latin typeface="Arial"/>
                <a:ea typeface="Arial"/>
                <a:cs typeface="Arial"/>
                <a:sym typeface="Arial"/>
              </a:defRPr>
            </a:lvl3pPr>
            <a:lvl4pPr indent="0" lvl="3" marL="0" algn="r">
              <a:spcBef>
                <a:spcPts val="0"/>
              </a:spcBef>
              <a:buNone/>
              <a:defRPr b="1" sz="1800">
                <a:solidFill>
                  <a:srgbClr val="FFFFFF"/>
                </a:solidFill>
                <a:latin typeface="Arial"/>
                <a:ea typeface="Arial"/>
                <a:cs typeface="Arial"/>
                <a:sym typeface="Arial"/>
              </a:defRPr>
            </a:lvl4pPr>
            <a:lvl5pPr indent="0" lvl="4" marL="0" algn="r">
              <a:spcBef>
                <a:spcPts val="0"/>
              </a:spcBef>
              <a:buNone/>
              <a:defRPr b="1" sz="1800">
                <a:solidFill>
                  <a:srgbClr val="FFFFFF"/>
                </a:solidFill>
                <a:latin typeface="Arial"/>
                <a:ea typeface="Arial"/>
                <a:cs typeface="Arial"/>
                <a:sym typeface="Arial"/>
              </a:defRPr>
            </a:lvl5pPr>
            <a:lvl6pPr indent="0" lvl="5" marL="0" algn="r">
              <a:spcBef>
                <a:spcPts val="0"/>
              </a:spcBef>
              <a:buNone/>
              <a:defRPr b="1" sz="1800">
                <a:solidFill>
                  <a:srgbClr val="FFFFFF"/>
                </a:solidFill>
                <a:latin typeface="Arial"/>
                <a:ea typeface="Arial"/>
                <a:cs typeface="Arial"/>
                <a:sym typeface="Arial"/>
              </a:defRPr>
            </a:lvl6pPr>
            <a:lvl7pPr indent="0" lvl="6" marL="0" algn="r">
              <a:spcBef>
                <a:spcPts val="0"/>
              </a:spcBef>
              <a:buNone/>
              <a:defRPr b="1" sz="1800">
                <a:solidFill>
                  <a:srgbClr val="FFFFFF"/>
                </a:solidFill>
                <a:latin typeface="Arial"/>
                <a:ea typeface="Arial"/>
                <a:cs typeface="Arial"/>
                <a:sym typeface="Arial"/>
              </a:defRPr>
            </a:lvl7pPr>
            <a:lvl8pPr indent="0" lvl="7" marL="0" algn="r">
              <a:spcBef>
                <a:spcPts val="0"/>
              </a:spcBef>
              <a:buNone/>
              <a:defRPr b="1" sz="1800">
                <a:solidFill>
                  <a:srgbClr val="FFFFFF"/>
                </a:solidFill>
                <a:latin typeface="Arial"/>
                <a:ea typeface="Arial"/>
                <a:cs typeface="Arial"/>
                <a:sym typeface="Arial"/>
              </a:defRPr>
            </a:lvl8pPr>
            <a:lvl9pPr indent="0" lvl="8" marL="0" algn="r">
              <a:spcBef>
                <a:spcPts val="0"/>
              </a:spcBef>
              <a:buNone/>
              <a:defRPr b="1" sz="1800">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50" name="Google Shape;150;p22"/>
          <p:cNvSpPr txBox="1"/>
          <p:nvPr/>
        </p:nvSpPr>
        <p:spPr>
          <a:xfrm>
            <a:off x="1007350" y="5800"/>
            <a:ext cx="56187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600">
                <a:solidFill>
                  <a:srgbClr val="FFFFFF"/>
                </a:solidFill>
              </a:rPr>
              <a:t>Online Chapter of BetterInvesting™</a:t>
            </a:r>
            <a:endParaRPr b="1" sz="1600">
              <a:solidFill>
                <a:srgbClr val="FFFFFF"/>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type="twoObj">
  <p:cSld name="TWO_OBJECTS">
    <p:spTree>
      <p:nvGrpSpPr>
        <p:cNvPr id="151" name="Shape 151"/>
        <p:cNvGrpSpPr/>
        <p:nvPr/>
      </p:nvGrpSpPr>
      <p:grpSpPr>
        <a:xfrm>
          <a:off x="0" y="0"/>
          <a:ext cx="0" cy="0"/>
          <a:chOff x="0" y="0"/>
          <a:chExt cx="0" cy="0"/>
        </a:xfrm>
      </p:grpSpPr>
      <p:sp>
        <p:nvSpPr>
          <p:cNvPr id="152" name="Google Shape;152;p23"/>
          <p:cNvSpPr txBox="1"/>
          <p:nvPr>
            <p:ph type="title"/>
          </p:nvPr>
        </p:nvSpPr>
        <p:spPr>
          <a:xfrm>
            <a:off x="609600" y="533400"/>
            <a:ext cx="10972800" cy="990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3" name="Google Shape;153;p23"/>
          <p:cNvSpPr txBox="1"/>
          <p:nvPr>
            <p:ph idx="1" type="body"/>
          </p:nvPr>
        </p:nvSpPr>
        <p:spPr>
          <a:xfrm>
            <a:off x="609600" y="1460500"/>
            <a:ext cx="5384800" cy="5168900"/>
          </a:xfrm>
          <a:prstGeom prst="rect">
            <a:avLst/>
          </a:prstGeom>
          <a:noFill/>
          <a:ln>
            <a:noFill/>
          </a:ln>
        </p:spPr>
        <p:txBody>
          <a:bodyPr anchorCtr="0" anchor="t" bIns="45700" lIns="91425" spcFirstLastPara="1" rIns="91425" wrap="square" tIns="45700">
            <a:normAutofit/>
          </a:bodyPr>
          <a:lstStyle>
            <a:lvl1pPr indent="-379730" lvl="0" marL="457200" algn="l">
              <a:spcBef>
                <a:spcPts val="560"/>
              </a:spcBef>
              <a:spcAft>
                <a:spcPts val="0"/>
              </a:spcAft>
              <a:buClr>
                <a:srgbClr val="181818"/>
              </a:buClr>
              <a:buSzPts val="2380"/>
              <a:buChar char="•"/>
              <a:defRPr sz="2800">
                <a:solidFill>
                  <a:srgbClr val="181818"/>
                </a:solidFill>
              </a:defRPr>
            </a:lvl1pPr>
            <a:lvl2pPr indent="-358140" lvl="1" marL="914400" algn="l">
              <a:spcBef>
                <a:spcPts val="480"/>
              </a:spcBef>
              <a:spcAft>
                <a:spcPts val="0"/>
              </a:spcAft>
              <a:buClr>
                <a:srgbClr val="181818"/>
              </a:buClr>
              <a:buSzPts val="2040"/>
              <a:buChar char="•"/>
              <a:defRPr sz="2400">
                <a:solidFill>
                  <a:srgbClr val="181818"/>
                </a:solidFill>
              </a:defRPr>
            </a:lvl2pPr>
            <a:lvl3pPr indent="-365760" lvl="2" marL="1371600" algn="l">
              <a:spcBef>
                <a:spcPts val="480"/>
              </a:spcBef>
              <a:spcAft>
                <a:spcPts val="0"/>
              </a:spcAft>
              <a:buClr>
                <a:srgbClr val="181818"/>
              </a:buClr>
              <a:buSzPts val="2160"/>
              <a:buChar char="•"/>
              <a:defRPr sz="2400">
                <a:solidFill>
                  <a:srgbClr val="181818"/>
                </a:solidFill>
              </a:defRPr>
            </a:lvl3pPr>
            <a:lvl4pPr indent="-342900" lvl="3" marL="1828800" algn="l">
              <a:spcBef>
                <a:spcPts val="360"/>
              </a:spcBef>
              <a:spcAft>
                <a:spcPts val="0"/>
              </a:spcAft>
              <a:buClr>
                <a:srgbClr val="181818"/>
              </a:buClr>
              <a:buSzPts val="1800"/>
              <a:buChar char="•"/>
              <a:defRPr sz="1800"/>
            </a:lvl4pPr>
            <a:lvl5pPr indent="-342900" lvl="4" marL="2286000" algn="l">
              <a:spcBef>
                <a:spcPts val="360"/>
              </a:spcBef>
              <a:spcAft>
                <a:spcPts val="0"/>
              </a:spcAft>
              <a:buClr>
                <a:srgbClr val="181818"/>
              </a:buClr>
              <a:buSzPts val="1800"/>
              <a:buChar char="•"/>
              <a:defRPr sz="1800"/>
            </a:lvl5pPr>
            <a:lvl6pPr indent="-342900" lvl="5" marL="2743200" algn="l">
              <a:spcBef>
                <a:spcPts val="360"/>
              </a:spcBef>
              <a:spcAft>
                <a:spcPts val="0"/>
              </a:spcAft>
              <a:buSzPts val="1800"/>
              <a:buChar char="•"/>
              <a:defRPr sz="1800"/>
            </a:lvl6pPr>
            <a:lvl7pPr indent="-342900" lvl="6" marL="3200400" algn="l">
              <a:spcBef>
                <a:spcPts val="360"/>
              </a:spcBef>
              <a:spcAft>
                <a:spcPts val="0"/>
              </a:spcAft>
              <a:buSzPts val="1800"/>
              <a:buChar char="•"/>
              <a:defRPr sz="1800"/>
            </a:lvl7pPr>
            <a:lvl8pPr indent="-342900" lvl="7" marL="3657600" algn="l">
              <a:spcBef>
                <a:spcPts val="360"/>
              </a:spcBef>
              <a:spcAft>
                <a:spcPts val="0"/>
              </a:spcAft>
              <a:buSzPts val="1800"/>
              <a:buChar char="•"/>
              <a:defRPr sz="1800"/>
            </a:lvl8pPr>
            <a:lvl9pPr indent="-342900" lvl="8" marL="4114800" algn="l">
              <a:spcBef>
                <a:spcPts val="360"/>
              </a:spcBef>
              <a:spcAft>
                <a:spcPts val="0"/>
              </a:spcAft>
              <a:buSzPts val="1800"/>
              <a:buChar char="•"/>
              <a:defRPr sz="1800"/>
            </a:lvl9pPr>
          </a:lstStyle>
          <a:p/>
        </p:txBody>
      </p:sp>
      <p:sp>
        <p:nvSpPr>
          <p:cNvPr id="154" name="Google Shape;154;p23"/>
          <p:cNvSpPr txBox="1"/>
          <p:nvPr>
            <p:ph idx="2" type="body"/>
          </p:nvPr>
        </p:nvSpPr>
        <p:spPr>
          <a:xfrm>
            <a:off x="6197600" y="1460500"/>
            <a:ext cx="5384800" cy="5168900"/>
          </a:xfrm>
          <a:prstGeom prst="rect">
            <a:avLst/>
          </a:prstGeom>
          <a:noFill/>
          <a:ln>
            <a:noFill/>
          </a:ln>
        </p:spPr>
        <p:txBody>
          <a:bodyPr anchorCtr="0" anchor="t" bIns="45700" lIns="91425" spcFirstLastPara="1" rIns="91425" wrap="square" tIns="45700">
            <a:normAutofit/>
          </a:bodyPr>
          <a:lstStyle>
            <a:lvl1pPr indent="-379730" lvl="0" marL="457200" algn="l">
              <a:spcBef>
                <a:spcPts val="560"/>
              </a:spcBef>
              <a:spcAft>
                <a:spcPts val="0"/>
              </a:spcAft>
              <a:buClr>
                <a:srgbClr val="181818"/>
              </a:buClr>
              <a:buSzPts val="2380"/>
              <a:buChar char="•"/>
              <a:defRPr sz="2800">
                <a:solidFill>
                  <a:srgbClr val="181818"/>
                </a:solidFill>
              </a:defRPr>
            </a:lvl1pPr>
            <a:lvl2pPr indent="-358140" lvl="1" marL="914400" algn="l">
              <a:spcBef>
                <a:spcPts val="480"/>
              </a:spcBef>
              <a:spcAft>
                <a:spcPts val="0"/>
              </a:spcAft>
              <a:buClr>
                <a:srgbClr val="181818"/>
              </a:buClr>
              <a:buSzPts val="2040"/>
              <a:buChar char="•"/>
              <a:defRPr sz="2400">
                <a:solidFill>
                  <a:srgbClr val="181818"/>
                </a:solidFill>
              </a:defRPr>
            </a:lvl2pPr>
            <a:lvl3pPr indent="-365760" lvl="2" marL="1371600" algn="l">
              <a:spcBef>
                <a:spcPts val="480"/>
              </a:spcBef>
              <a:spcAft>
                <a:spcPts val="0"/>
              </a:spcAft>
              <a:buClr>
                <a:srgbClr val="181818"/>
              </a:buClr>
              <a:buSzPts val="2160"/>
              <a:buChar char="•"/>
              <a:defRPr sz="2400">
                <a:solidFill>
                  <a:srgbClr val="181818"/>
                </a:solidFill>
              </a:defRPr>
            </a:lvl3pPr>
            <a:lvl4pPr indent="-342900" lvl="3" marL="1828800" algn="l">
              <a:spcBef>
                <a:spcPts val="360"/>
              </a:spcBef>
              <a:spcAft>
                <a:spcPts val="0"/>
              </a:spcAft>
              <a:buClr>
                <a:srgbClr val="181818"/>
              </a:buClr>
              <a:buSzPts val="1800"/>
              <a:buChar char="•"/>
              <a:defRPr sz="1800"/>
            </a:lvl4pPr>
            <a:lvl5pPr indent="-342900" lvl="4" marL="2286000" algn="l">
              <a:spcBef>
                <a:spcPts val="360"/>
              </a:spcBef>
              <a:spcAft>
                <a:spcPts val="0"/>
              </a:spcAft>
              <a:buClr>
                <a:srgbClr val="181818"/>
              </a:buClr>
              <a:buSzPts val="1800"/>
              <a:buChar char="•"/>
              <a:defRPr sz="1800"/>
            </a:lvl5pPr>
            <a:lvl6pPr indent="-342900" lvl="5" marL="2743200" algn="l">
              <a:spcBef>
                <a:spcPts val="360"/>
              </a:spcBef>
              <a:spcAft>
                <a:spcPts val="0"/>
              </a:spcAft>
              <a:buSzPts val="1800"/>
              <a:buChar char="•"/>
              <a:defRPr sz="1800"/>
            </a:lvl6pPr>
            <a:lvl7pPr indent="-342900" lvl="6" marL="3200400" algn="l">
              <a:spcBef>
                <a:spcPts val="360"/>
              </a:spcBef>
              <a:spcAft>
                <a:spcPts val="0"/>
              </a:spcAft>
              <a:buSzPts val="1800"/>
              <a:buChar char="•"/>
              <a:defRPr sz="1800"/>
            </a:lvl7pPr>
            <a:lvl8pPr indent="-342900" lvl="7" marL="3657600" algn="l">
              <a:spcBef>
                <a:spcPts val="360"/>
              </a:spcBef>
              <a:spcAft>
                <a:spcPts val="0"/>
              </a:spcAft>
              <a:buSzPts val="1800"/>
              <a:buChar char="•"/>
              <a:defRPr sz="1800"/>
            </a:lvl8pPr>
            <a:lvl9pPr indent="-342900" lvl="8" marL="4114800" algn="l">
              <a:spcBef>
                <a:spcPts val="360"/>
              </a:spcBef>
              <a:spcAft>
                <a:spcPts val="0"/>
              </a:spcAft>
              <a:buSzPts val="1800"/>
              <a:buChar char="•"/>
              <a:defRPr sz="1800"/>
            </a:lvl9pPr>
          </a:lstStyle>
          <a:p/>
        </p:txBody>
      </p:sp>
      <p:sp>
        <p:nvSpPr>
          <p:cNvPr id="155" name="Google Shape;155;p23"/>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56" name="Google Shape;156;p23"/>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57" name="Google Shape;157;p23"/>
          <p:cNvSpPr txBox="1"/>
          <p:nvPr>
            <p:ph idx="12" type="sldNum"/>
          </p:nvPr>
        </p:nvSpPr>
        <p:spPr>
          <a:xfrm>
            <a:off x="11261356" y="0"/>
            <a:ext cx="642088" cy="42352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sz="1800">
                <a:solidFill>
                  <a:srgbClr val="FFFFFF"/>
                </a:solidFill>
                <a:latin typeface="Arial"/>
                <a:ea typeface="Arial"/>
                <a:cs typeface="Arial"/>
                <a:sym typeface="Arial"/>
              </a:defRPr>
            </a:lvl1pPr>
            <a:lvl2pPr indent="0" lvl="1" marL="0" algn="r">
              <a:spcBef>
                <a:spcPts val="0"/>
              </a:spcBef>
              <a:buNone/>
              <a:defRPr b="1" sz="1800">
                <a:solidFill>
                  <a:srgbClr val="FFFFFF"/>
                </a:solidFill>
                <a:latin typeface="Arial"/>
                <a:ea typeface="Arial"/>
                <a:cs typeface="Arial"/>
                <a:sym typeface="Arial"/>
              </a:defRPr>
            </a:lvl2pPr>
            <a:lvl3pPr indent="0" lvl="2" marL="0" algn="r">
              <a:spcBef>
                <a:spcPts val="0"/>
              </a:spcBef>
              <a:buNone/>
              <a:defRPr b="1" sz="1800">
                <a:solidFill>
                  <a:srgbClr val="FFFFFF"/>
                </a:solidFill>
                <a:latin typeface="Arial"/>
                <a:ea typeface="Arial"/>
                <a:cs typeface="Arial"/>
                <a:sym typeface="Arial"/>
              </a:defRPr>
            </a:lvl3pPr>
            <a:lvl4pPr indent="0" lvl="3" marL="0" algn="r">
              <a:spcBef>
                <a:spcPts val="0"/>
              </a:spcBef>
              <a:buNone/>
              <a:defRPr b="1" sz="1800">
                <a:solidFill>
                  <a:srgbClr val="FFFFFF"/>
                </a:solidFill>
                <a:latin typeface="Arial"/>
                <a:ea typeface="Arial"/>
                <a:cs typeface="Arial"/>
                <a:sym typeface="Arial"/>
              </a:defRPr>
            </a:lvl4pPr>
            <a:lvl5pPr indent="0" lvl="4" marL="0" algn="r">
              <a:spcBef>
                <a:spcPts val="0"/>
              </a:spcBef>
              <a:buNone/>
              <a:defRPr b="1" sz="1800">
                <a:solidFill>
                  <a:srgbClr val="FFFFFF"/>
                </a:solidFill>
                <a:latin typeface="Arial"/>
                <a:ea typeface="Arial"/>
                <a:cs typeface="Arial"/>
                <a:sym typeface="Arial"/>
              </a:defRPr>
            </a:lvl5pPr>
            <a:lvl6pPr indent="0" lvl="5" marL="0" algn="r">
              <a:spcBef>
                <a:spcPts val="0"/>
              </a:spcBef>
              <a:buNone/>
              <a:defRPr b="1" sz="1800">
                <a:solidFill>
                  <a:srgbClr val="FFFFFF"/>
                </a:solidFill>
                <a:latin typeface="Arial"/>
                <a:ea typeface="Arial"/>
                <a:cs typeface="Arial"/>
                <a:sym typeface="Arial"/>
              </a:defRPr>
            </a:lvl6pPr>
            <a:lvl7pPr indent="0" lvl="6" marL="0" algn="r">
              <a:spcBef>
                <a:spcPts val="0"/>
              </a:spcBef>
              <a:buNone/>
              <a:defRPr b="1" sz="1800">
                <a:solidFill>
                  <a:srgbClr val="FFFFFF"/>
                </a:solidFill>
                <a:latin typeface="Arial"/>
                <a:ea typeface="Arial"/>
                <a:cs typeface="Arial"/>
                <a:sym typeface="Arial"/>
              </a:defRPr>
            </a:lvl7pPr>
            <a:lvl8pPr indent="0" lvl="7" marL="0" algn="r">
              <a:spcBef>
                <a:spcPts val="0"/>
              </a:spcBef>
              <a:buNone/>
              <a:defRPr b="1" sz="1800">
                <a:solidFill>
                  <a:srgbClr val="FFFFFF"/>
                </a:solidFill>
                <a:latin typeface="Arial"/>
                <a:ea typeface="Arial"/>
                <a:cs typeface="Arial"/>
                <a:sym typeface="Arial"/>
              </a:defRPr>
            </a:lvl8pPr>
            <a:lvl9pPr indent="0" lvl="8" marL="0" algn="r">
              <a:spcBef>
                <a:spcPts val="0"/>
              </a:spcBef>
              <a:buNone/>
              <a:defRPr b="1" sz="1800">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58" name="Google Shape;158;p23"/>
          <p:cNvSpPr txBox="1"/>
          <p:nvPr/>
        </p:nvSpPr>
        <p:spPr>
          <a:xfrm>
            <a:off x="1007350" y="5800"/>
            <a:ext cx="56187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600">
                <a:solidFill>
                  <a:srgbClr val="FFFFFF"/>
                </a:solidFill>
              </a:rPr>
              <a:t>Online Chapter of BetterInvesting™</a:t>
            </a:r>
            <a:endParaRPr b="1" sz="1600">
              <a:solidFill>
                <a:srgbClr val="FFFFFF"/>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type="titleOnly">
  <p:cSld name="TITLE_ONLY">
    <p:spTree>
      <p:nvGrpSpPr>
        <p:cNvPr id="159" name="Shape 159"/>
        <p:cNvGrpSpPr/>
        <p:nvPr/>
      </p:nvGrpSpPr>
      <p:grpSpPr>
        <a:xfrm>
          <a:off x="0" y="0"/>
          <a:ext cx="0" cy="0"/>
          <a:chOff x="0" y="0"/>
          <a:chExt cx="0" cy="0"/>
        </a:xfrm>
      </p:grpSpPr>
      <p:sp>
        <p:nvSpPr>
          <p:cNvPr id="160" name="Google Shape;160;p2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ctr">
              <a:lnSpc>
                <a:spcPct val="90000"/>
              </a:lnSpc>
              <a:spcBef>
                <a:spcPts val="0"/>
              </a:spcBef>
              <a:spcAft>
                <a:spcPts val="0"/>
              </a:spcAft>
              <a:buClr>
                <a:schemeClr val="dk1"/>
              </a:buClr>
              <a:buSzPts val="1800"/>
              <a:buFont typeface="PT Serif Caption"/>
              <a:buNone/>
              <a:defRPr>
                <a:latin typeface="PT Serif Caption"/>
                <a:ea typeface="PT Serif Caption"/>
                <a:cs typeface="PT Serif Caption"/>
                <a:sym typeface="PT Serif Caption"/>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61" name="Google Shape;161;p2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62" name="Google Shape;162;p2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63" name="Google Shape;163;p2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type="secHead">
  <p:cSld name="SECTION_HEADER">
    <p:spTree>
      <p:nvGrpSpPr>
        <p:cNvPr id="164" name="Shape 164"/>
        <p:cNvGrpSpPr/>
        <p:nvPr/>
      </p:nvGrpSpPr>
      <p:grpSpPr>
        <a:xfrm>
          <a:off x="0" y="0"/>
          <a:ext cx="0" cy="0"/>
          <a:chOff x="0" y="0"/>
          <a:chExt cx="0" cy="0"/>
        </a:xfrm>
      </p:grpSpPr>
      <p:sp>
        <p:nvSpPr>
          <p:cNvPr id="165" name="Google Shape;165;p25"/>
          <p:cNvSpPr txBox="1"/>
          <p:nvPr>
            <p:ph type="title"/>
          </p:nvPr>
        </p:nvSpPr>
        <p:spPr>
          <a:xfrm>
            <a:off x="831850" y="1709738"/>
            <a:ext cx="10515600" cy="28527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1"/>
              </a:buClr>
              <a:buSzPts val="6000"/>
              <a:buFont typeface="Play"/>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66" name="Google Shape;166;p25"/>
          <p:cNvSpPr txBox="1"/>
          <p:nvPr>
            <p:ph idx="1" type="body"/>
          </p:nvPr>
        </p:nvSpPr>
        <p:spPr>
          <a:xfrm>
            <a:off x="831850" y="4589463"/>
            <a:ext cx="10515600" cy="15003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rgbClr val="757575"/>
              </a:buClr>
              <a:buSzPts val="2400"/>
              <a:buNone/>
              <a:defRPr sz="2400">
                <a:solidFill>
                  <a:srgbClr val="757575"/>
                </a:solidFill>
              </a:defRPr>
            </a:lvl1pPr>
            <a:lvl2pPr indent="-228600" lvl="1" marL="914400" rtl="0" algn="l">
              <a:lnSpc>
                <a:spcPct val="90000"/>
              </a:lnSpc>
              <a:spcBef>
                <a:spcPts val="500"/>
              </a:spcBef>
              <a:spcAft>
                <a:spcPts val="0"/>
              </a:spcAft>
              <a:buClr>
                <a:srgbClr val="757575"/>
              </a:buClr>
              <a:buSzPts val="2000"/>
              <a:buNone/>
              <a:defRPr sz="2000">
                <a:solidFill>
                  <a:srgbClr val="757575"/>
                </a:solidFill>
              </a:defRPr>
            </a:lvl2pPr>
            <a:lvl3pPr indent="-228600" lvl="2" marL="1371600" rtl="0" algn="l">
              <a:lnSpc>
                <a:spcPct val="90000"/>
              </a:lnSpc>
              <a:spcBef>
                <a:spcPts val="500"/>
              </a:spcBef>
              <a:spcAft>
                <a:spcPts val="0"/>
              </a:spcAft>
              <a:buClr>
                <a:srgbClr val="757575"/>
              </a:buClr>
              <a:buSzPts val="1800"/>
              <a:buNone/>
              <a:defRPr sz="1800">
                <a:solidFill>
                  <a:srgbClr val="757575"/>
                </a:solidFill>
              </a:defRPr>
            </a:lvl3pPr>
            <a:lvl4pPr indent="-228600" lvl="3" marL="1828800" rtl="0" algn="l">
              <a:lnSpc>
                <a:spcPct val="90000"/>
              </a:lnSpc>
              <a:spcBef>
                <a:spcPts val="500"/>
              </a:spcBef>
              <a:spcAft>
                <a:spcPts val="0"/>
              </a:spcAft>
              <a:buClr>
                <a:srgbClr val="757575"/>
              </a:buClr>
              <a:buSzPts val="1600"/>
              <a:buNone/>
              <a:defRPr sz="1600">
                <a:solidFill>
                  <a:srgbClr val="757575"/>
                </a:solidFill>
              </a:defRPr>
            </a:lvl4pPr>
            <a:lvl5pPr indent="-228600" lvl="4" marL="2286000" rtl="0" algn="l">
              <a:lnSpc>
                <a:spcPct val="90000"/>
              </a:lnSpc>
              <a:spcBef>
                <a:spcPts val="500"/>
              </a:spcBef>
              <a:spcAft>
                <a:spcPts val="0"/>
              </a:spcAft>
              <a:buClr>
                <a:srgbClr val="757575"/>
              </a:buClr>
              <a:buSzPts val="1600"/>
              <a:buNone/>
              <a:defRPr sz="1600">
                <a:solidFill>
                  <a:srgbClr val="757575"/>
                </a:solidFill>
              </a:defRPr>
            </a:lvl5pPr>
            <a:lvl6pPr indent="-228600" lvl="5" marL="2743200" rtl="0" algn="l">
              <a:lnSpc>
                <a:spcPct val="90000"/>
              </a:lnSpc>
              <a:spcBef>
                <a:spcPts val="500"/>
              </a:spcBef>
              <a:spcAft>
                <a:spcPts val="0"/>
              </a:spcAft>
              <a:buClr>
                <a:srgbClr val="757575"/>
              </a:buClr>
              <a:buSzPts val="1600"/>
              <a:buNone/>
              <a:defRPr sz="1600">
                <a:solidFill>
                  <a:srgbClr val="757575"/>
                </a:solidFill>
              </a:defRPr>
            </a:lvl6pPr>
            <a:lvl7pPr indent="-228600" lvl="6" marL="3200400" rtl="0" algn="l">
              <a:lnSpc>
                <a:spcPct val="90000"/>
              </a:lnSpc>
              <a:spcBef>
                <a:spcPts val="500"/>
              </a:spcBef>
              <a:spcAft>
                <a:spcPts val="0"/>
              </a:spcAft>
              <a:buClr>
                <a:srgbClr val="757575"/>
              </a:buClr>
              <a:buSzPts val="1600"/>
              <a:buNone/>
              <a:defRPr sz="1600">
                <a:solidFill>
                  <a:srgbClr val="757575"/>
                </a:solidFill>
              </a:defRPr>
            </a:lvl7pPr>
            <a:lvl8pPr indent="-228600" lvl="7" marL="3657600" rtl="0" algn="l">
              <a:lnSpc>
                <a:spcPct val="90000"/>
              </a:lnSpc>
              <a:spcBef>
                <a:spcPts val="500"/>
              </a:spcBef>
              <a:spcAft>
                <a:spcPts val="0"/>
              </a:spcAft>
              <a:buClr>
                <a:srgbClr val="757575"/>
              </a:buClr>
              <a:buSzPts val="1600"/>
              <a:buNone/>
              <a:defRPr sz="1600">
                <a:solidFill>
                  <a:srgbClr val="757575"/>
                </a:solidFill>
              </a:defRPr>
            </a:lvl8pPr>
            <a:lvl9pPr indent="-228600" lvl="8" marL="4114800" rtl="0" algn="l">
              <a:lnSpc>
                <a:spcPct val="90000"/>
              </a:lnSpc>
              <a:spcBef>
                <a:spcPts val="500"/>
              </a:spcBef>
              <a:spcAft>
                <a:spcPts val="0"/>
              </a:spcAft>
              <a:buClr>
                <a:srgbClr val="757575"/>
              </a:buClr>
              <a:buSzPts val="1600"/>
              <a:buNone/>
              <a:defRPr sz="1600">
                <a:solidFill>
                  <a:srgbClr val="757575"/>
                </a:solidFill>
              </a:defRPr>
            </a:lvl9pPr>
          </a:lstStyle>
          <a:p/>
        </p:txBody>
      </p:sp>
      <p:sp>
        <p:nvSpPr>
          <p:cNvPr id="167" name="Google Shape;167;p25"/>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68" name="Google Shape;168;p25"/>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69" name="Google Shape;169;p2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sclaimer ">
  <p:cSld name="1_Disclaimer ">
    <p:spTree>
      <p:nvGrpSpPr>
        <p:cNvPr id="32" name="Shape 32"/>
        <p:cNvGrpSpPr/>
        <p:nvPr/>
      </p:nvGrpSpPr>
      <p:grpSpPr>
        <a:xfrm>
          <a:off x="0" y="0"/>
          <a:ext cx="0" cy="0"/>
          <a:chOff x="0" y="0"/>
          <a:chExt cx="0" cy="0"/>
        </a:xfrm>
      </p:grpSpPr>
      <p:sp>
        <p:nvSpPr>
          <p:cNvPr id="33" name="Google Shape;33;p4"/>
          <p:cNvSpPr txBox="1"/>
          <p:nvPr>
            <p:ph idx="12" type="sldNum"/>
          </p:nvPr>
        </p:nvSpPr>
        <p:spPr>
          <a:xfrm>
            <a:off x="11261356" y="0"/>
            <a:ext cx="642088" cy="42352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i="0" sz="1800" u="none" cap="none" strike="noStrike">
                <a:solidFill>
                  <a:srgbClr val="FFFFFF"/>
                </a:solidFill>
                <a:latin typeface="Arial"/>
                <a:ea typeface="Arial"/>
                <a:cs typeface="Arial"/>
                <a:sym typeface="Arial"/>
              </a:defRPr>
            </a:lvl1pPr>
            <a:lvl2pPr indent="0" lvl="1" marL="0" algn="r">
              <a:spcBef>
                <a:spcPts val="0"/>
              </a:spcBef>
              <a:buNone/>
              <a:defRPr b="1" i="0" sz="1800" u="none" cap="none" strike="noStrike">
                <a:solidFill>
                  <a:srgbClr val="FFFFFF"/>
                </a:solidFill>
                <a:latin typeface="Arial"/>
                <a:ea typeface="Arial"/>
                <a:cs typeface="Arial"/>
                <a:sym typeface="Arial"/>
              </a:defRPr>
            </a:lvl2pPr>
            <a:lvl3pPr indent="0" lvl="2" marL="0" algn="r">
              <a:spcBef>
                <a:spcPts val="0"/>
              </a:spcBef>
              <a:buNone/>
              <a:defRPr b="1" i="0" sz="1800" u="none" cap="none" strike="noStrike">
                <a:solidFill>
                  <a:srgbClr val="FFFFFF"/>
                </a:solidFill>
                <a:latin typeface="Arial"/>
                <a:ea typeface="Arial"/>
                <a:cs typeface="Arial"/>
                <a:sym typeface="Arial"/>
              </a:defRPr>
            </a:lvl3pPr>
            <a:lvl4pPr indent="0" lvl="3" marL="0" algn="r">
              <a:spcBef>
                <a:spcPts val="0"/>
              </a:spcBef>
              <a:buNone/>
              <a:defRPr b="1" i="0" sz="1800" u="none" cap="none" strike="noStrike">
                <a:solidFill>
                  <a:srgbClr val="FFFFFF"/>
                </a:solidFill>
                <a:latin typeface="Arial"/>
                <a:ea typeface="Arial"/>
                <a:cs typeface="Arial"/>
                <a:sym typeface="Arial"/>
              </a:defRPr>
            </a:lvl4pPr>
            <a:lvl5pPr indent="0" lvl="4" marL="0" algn="r">
              <a:spcBef>
                <a:spcPts val="0"/>
              </a:spcBef>
              <a:buNone/>
              <a:defRPr b="1" i="0" sz="1800" u="none" cap="none" strike="noStrike">
                <a:solidFill>
                  <a:srgbClr val="FFFFFF"/>
                </a:solidFill>
                <a:latin typeface="Arial"/>
                <a:ea typeface="Arial"/>
                <a:cs typeface="Arial"/>
                <a:sym typeface="Arial"/>
              </a:defRPr>
            </a:lvl5pPr>
            <a:lvl6pPr indent="0" lvl="5" marL="0" algn="r">
              <a:spcBef>
                <a:spcPts val="0"/>
              </a:spcBef>
              <a:buNone/>
              <a:defRPr b="1" i="0" sz="1800" u="none" cap="none" strike="noStrike">
                <a:solidFill>
                  <a:srgbClr val="FFFFFF"/>
                </a:solidFill>
                <a:latin typeface="Arial"/>
                <a:ea typeface="Arial"/>
                <a:cs typeface="Arial"/>
                <a:sym typeface="Arial"/>
              </a:defRPr>
            </a:lvl6pPr>
            <a:lvl7pPr indent="0" lvl="6" marL="0" algn="r">
              <a:spcBef>
                <a:spcPts val="0"/>
              </a:spcBef>
              <a:buNone/>
              <a:defRPr b="1" i="0" sz="1800" u="none" cap="none" strike="noStrike">
                <a:solidFill>
                  <a:srgbClr val="FFFFFF"/>
                </a:solidFill>
                <a:latin typeface="Arial"/>
                <a:ea typeface="Arial"/>
                <a:cs typeface="Arial"/>
                <a:sym typeface="Arial"/>
              </a:defRPr>
            </a:lvl7pPr>
            <a:lvl8pPr indent="0" lvl="7" marL="0" algn="r">
              <a:spcBef>
                <a:spcPts val="0"/>
              </a:spcBef>
              <a:buNone/>
              <a:defRPr b="1" i="0" sz="1800" u="none" cap="none" strike="noStrike">
                <a:solidFill>
                  <a:srgbClr val="FFFFFF"/>
                </a:solidFill>
                <a:latin typeface="Arial"/>
                <a:ea typeface="Arial"/>
                <a:cs typeface="Arial"/>
                <a:sym typeface="Arial"/>
              </a:defRPr>
            </a:lvl8pPr>
            <a:lvl9pPr indent="0" lvl="8" marL="0" algn="r">
              <a:spcBef>
                <a:spcPts val="0"/>
              </a:spcBef>
              <a:buNone/>
              <a:defRPr b="1" i="0" sz="18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34" name="Google Shape;34;p4"/>
          <p:cNvSpPr/>
          <p:nvPr/>
        </p:nvSpPr>
        <p:spPr>
          <a:xfrm>
            <a:off x="4495800" y="579098"/>
            <a:ext cx="3425938" cy="86177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5000" u="none" cap="none" strike="noStrike">
                <a:solidFill>
                  <a:schemeClr val="dk1"/>
                </a:solidFill>
                <a:latin typeface="Arial"/>
                <a:ea typeface="Arial"/>
                <a:cs typeface="Arial"/>
                <a:sym typeface="Arial"/>
              </a:rPr>
              <a:t>Disclaimer</a:t>
            </a:r>
            <a:endParaRPr/>
          </a:p>
        </p:txBody>
      </p:sp>
      <p:sp>
        <p:nvSpPr>
          <p:cNvPr id="35" name="Google Shape;35;p4"/>
          <p:cNvSpPr/>
          <p:nvPr/>
        </p:nvSpPr>
        <p:spPr>
          <a:xfrm>
            <a:off x="410978" y="1440872"/>
            <a:ext cx="11370044" cy="5078313"/>
          </a:xfrm>
          <a:prstGeom prst="rect">
            <a:avLst/>
          </a:prstGeom>
          <a:no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rgbClr val="181818"/>
              </a:buClr>
              <a:buSzPts val="1700"/>
              <a:buFont typeface="Arial"/>
              <a:buChar char="•"/>
            </a:pPr>
            <a:r>
              <a:rPr lang="en-US" sz="1700">
                <a:solidFill>
                  <a:srgbClr val="181818"/>
                </a:solidFill>
                <a:latin typeface="Arial"/>
                <a:ea typeface="Arial"/>
                <a:cs typeface="Arial"/>
                <a:sym typeface="Arial"/>
              </a:rPr>
              <a:t>The information in this presentation is for educational purposes only and is not intended to be a recommendation to purchase or sell any of the stocks, mutual funds, or other securities that may be referenced. The securities of companies referenced or featured in the seminar materials are for illustrative purposes only and are not to be considered endorsed or recommended for purchase or sale by BetterInvesting™ / National Association of Investors™. The views expressed are those of the instructors, commentators, guests and participants, as the case may be, and do not necessarily represent those of BetterInvesting™. Investors should conduct their own review and analysis of any company of interest before making an investment decision. </a:t>
            </a:r>
            <a:endParaRPr/>
          </a:p>
          <a:p>
            <a:pPr indent="0" lvl="0" marL="0" marR="0" rtl="0" algn="l">
              <a:spcBef>
                <a:spcPts val="0"/>
              </a:spcBef>
              <a:spcAft>
                <a:spcPts val="0"/>
              </a:spcAft>
              <a:buNone/>
            </a:pPr>
            <a:r>
              <a:t/>
            </a:r>
            <a:endParaRPr sz="1700">
              <a:solidFill>
                <a:srgbClr val="181818"/>
              </a:solidFill>
              <a:latin typeface="Arial"/>
              <a:ea typeface="Arial"/>
              <a:cs typeface="Arial"/>
              <a:sym typeface="Arial"/>
            </a:endParaRPr>
          </a:p>
          <a:p>
            <a:pPr indent="-285750" lvl="0" marL="285750" marR="0" rtl="0" algn="l">
              <a:spcBef>
                <a:spcPts val="0"/>
              </a:spcBef>
              <a:spcAft>
                <a:spcPts val="0"/>
              </a:spcAft>
              <a:buClr>
                <a:srgbClr val="181818"/>
              </a:buClr>
              <a:buSzPts val="1700"/>
              <a:buFont typeface="Arial"/>
              <a:buChar char="•"/>
            </a:pPr>
            <a:r>
              <a:rPr lang="en-US" sz="1700">
                <a:solidFill>
                  <a:srgbClr val="181818"/>
                </a:solidFill>
                <a:latin typeface="Arial"/>
                <a:ea typeface="Arial"/>
                <a:cs typeface="Arial"/>
                <a:sym typeface="Arial"/>
              </a:rPr>
              <a:t>Securities discussed may be held by the instructors in their own personal portfolios or in those of their clients. BetterInvesting presenters and volunteers are held to a strict code of conduct that precludes benefitting financially from educational presentations or public activities via any BetterInvesting programs, events and/or educational sessions in which they participate. Any violation is strictly prohibited and should be reported to the CEO of BetterInvesting or the Director of Chapter Relations. </a:t>
            </a:r>
            <a:endParaRPr/>
          </a:p>
          <a:p>
            <a:pPr indent="0" lvl="0" marL="0" marR="0" rtl="0" algn="l">
              <a:spcBef>
                <a:spcPts val="0"/>
              </a:spcBef>
              <a:spcAft>
                <a:spcPts val="0"/>
              </a:spcAft>
              <a:buNone/>
            </a:pPr>
            <a:r>
              <a:t/>
            </a:r>
            <a:endParaRPr sz="1700">
              <a:solidFill>
                <a:srgbClr val="181818"/>
              </a:solidFill>
              <a:latin typeface="Arial"/>
              <a:ea typeface="Arial"/>
              <a:cs typeface="Arial"/>
              <a:sym typeface="Arial"/>
            </a:endParaRPr>
          </a:p>
          <a:p>
            <a:pPr indent="-285750" lvl="0" marL="285750" marR="0" rtl="0" algn="l">
              <a:spcBef>
                <a:spcPts val="0"/>
              </a:spcBef>
              <a:spcAft>
                <a:spcPts val="0"/>
              </a:spcAft>
              <a:buClr>
                <a:srgbClr val="181818"/>
              </a:buClr>
              <a:buSzPts val="1700"/>
              <a:buFont typeface="Arial"/>
              <a:buChar char="•"/>
            </a:pPr>
            <a:r>
              <a:rPr lang="en-US" sz="1700">
                <a:solidFill>
                  <a:srgbClr val="181818"/>
                </a:solidFill>
                <a:latin typeface="Arial"/>
                <a:ea typeface="Arial"/>
                <a:cs typeface="Arial"/>
                <a:sym typeface="Arial"/>
              </a:rPr>
              <a:t>This presentation may contain images of websites and products or services not endorsed by BetterInvesting. The presenter is not endorsing or promoting the use of these websites, products or services. </a:t>
            </a:r>
            <a:endParaRPr/>
          </a:p>
          <a:p>
            <a:pPr indent="0" lvl="0" marL="0" marR="0" rtl="0" algn="l">
              <a:spcBef>
                <a:spcPts val="0"/>
              </a:spcBef>
              <a:spcAft>
                <a:spcPts val="0"/>
              </a:spcAft>
              <a:buNone/>
            </a:pPr>
            <a:r>
              <a:t/>
            </a:r>
            <a:endParaRPr sz="1700">
              <a:solidFill>
                <a:srgbClr val="181818"/>
              </a:solidFill>
              <a:latin typeface="Arial"/>
              <a:ea typeface="Arial"/>
              <a:cs typeface="Arial"/>
              <a:sym typeface="Arial"/>
            </a:endParaRPr>
          </a:p>
          <a:p>
            <a:pPr indent="-285750" lvl="0" marL="285750" marR="0" rtl="0" algn="l">
              <a:spcBef>
                <a:spcPts val="0"/>
              </a:spcBef>
              <a:spcAft>
                <a:spcPts val="0"/>
              </a:spcAft>
              <a:buClr>
                <a:srgbClr val="181818"/>
              </a:buClr>
              <a:buSzPts val="1700"/>
              <a:buFont typeface="Arial"/>
              <a:buChar char="•"/>
            </a:pPr>
            <a:r>
              <a:rPr b="1" lang="en-US" sz="1700">
                <a:solidFill>
                  <a:srgbClr val="181818"/>
                </a:solidFill>
                <a:latin typeface="Arial"/>
                <a:ea typeface="Arial"/>
                <a:cs typeface="Arial"/>
                <a:sym typeface="Arial"/>
              </a:rPr>
              <a:t>This session may be recorded for future use. </a:t>
            </a:r>
            <a:endParaRPr sz="1700">
              <a:solidFill>
                <a:srgbClr val="181818"/>
              </a:solidFill>
              <a:latin typeface="Arial"/>
              <a:ea typeface="Arial"/>
              <a:cs typeface="Arial"/>
              <a:sym typeface="Arial"/>
            </a:endParaRPr>
          </a:p>
          <a:p>
            <a:pPr indent="0" lvl="0" marL="0" marR="0" rtl="0" algn="l">
              <a:spcBef>
                <a:spcPts val="0"/>
              </a:spcBef>
              <a:spcAft>
                <a:spcPts val="0"/>
              </a:spcAft>
              <a:buClr>
                <a:schemeClr val="dk1"/>
              </a:buClr>
              <a:buSzPts val="1800"/>
              <a:buFont typeface="Arial"/>
              <a:buNone/>
            </a:pPr>
            <a:r>
              <a:t/>
            </a:r>
            <a:endParaRPr sz="1800">
              <a:solidFill>
                <a:srgbClr val="181818"/>
              </a:solidFill>
              <a:latin typeface="Arial"/>
              <a:ea typeface="Arial"/>
              <a:cs typeface="Arial"/>
              <a:sym typeface="Arial"/>
            </a:endParaRPr>
          </a:p>
        </p:txBody>
      </p:sp>
      <p:sp>
        <p:nvSpPr>
          <p:cNvPr id="36" name="Google Shape;36;p4"/>
          <p:cNvSpPr txBox="1"/>
          <p:nvPr/>
        </p:nvSpPr>
        <p:spPr>
          <a:xfrm>
            <a:off x="1007350" y="5800"/>
            <a:ext cx="56187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600">
                <a:solidFill>
                  <a:srgbClr val="FFFFFF"/>
                </a:solidFill>
              </a:rPr>
              <a:t>Online Chapter of BetterInvesting™</a:t>
            </a:r>
            <a:endParaRPr b="1" sz="1600">
              <a:solidFill>
                <a:srgbClr val="FFFFFF"/>
              </a:solidFil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Model_Investment_Club_Disclaimer ">
  <p:cSld name="2_Model_Investment_Club_Disclaimer ">
    <p:spTree>
      <p:nvGrpSpPr>
        <p:cNvPr id="37" name="Shape 37"/>
        <p:cNvGrpSpPr/>
        <p:nvPr/>
      </p:nvGrpSpPr>
      <p:grpSpPr>
        <a:xfrm>
          <a:off x="0" y="0"/>
          <a:ext cx="0" cy="0"/>
          <a:chOff x="0" y="0"/>
          <a:chExt cx="0" cy="0"/>
        </a:xfrm>
      </p:grpSpPr>
      <p:sp>
        <p:nvSpPr>
          <p:cNvPr id="38" name="Google Shape;38;p5"/>
          <p:cNvSpPr txBox="1"/>
          <p:nvPr>
            <p:ph idx="12" type="sldNum"/>
          </p:nvPr>
        </p:nvSpPr>
        <p:spPr>
          <a:xfrm>
            <a:off x="11261356" y="0"/>
            <a:ext cx="642088" cy="42352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sz="1800">
                <a:solidFill>
                  <a:srgbClr val="FFFFFF"/>
                </a:solidFill>
                <a:latin typeface="Arial"/>
                <a:ea typeface="Arial"/>
                <a:cs typeface="Arial"/>
                <a:sym typeface="Arial"/>
              </a:defRPr>
            </a:lvl1pPr>
            <a:lvl2pPr indent="0" lvl="1" marL="0" algn="r">
              <a:spcBef>
                <a:spcPts val="0"/>
              </a:spcBef>
              <a:buNone/>
              <a:defRPr b="1" sz="1800">
                <a:solidFill>
                  <a:srgbClr val="FFFFFF"/>
                </a:solidFill>
                <a:latin typeface="Arial"/>
                <a:ea typeface="Arial"/>
                <a:cs typeface="Arial"/>
                <a:sym typeface="Arial"/>
              </a:defRPr>
            </a:lvl2pPr>
            <a:lvl3pPr indent="0" lvl="2" marL="0" algn="r">
              <a:spcBef>
                <a:spcPts val="0"/>
              </a:spcBef>
              <a:buNone/>
              <a:defRPr b="1" sz="1800">
                <a:solidFill>
                  <a:srgbClr val="FFFFFF"/>
                </a:solidFill>
                <a:latin typeface="Arial"/>
                <a:ea typeface="Arial"/>
                <a:cs typeface="Arial"/>
                <a:sym typeface="Arial"/>
              </a:defRPr>
            </a:lvl3pPr>
            <a:lvl4pPr indent="0" lvl="3" marL="0" algn="r">
              <a:spcBef>
                <a:spcPts val="0"/>
              </a:spcBef>
              <a:buNone/>
              <a:defRPr b="1" sz="1800">
                <a:solidFill>
                  <a:srgbClr val="FFFFFF"/>
                </a:solidFill>
                <a:latin typeface="Arial"/>
                <a:ea typeface="Arial"/>
                <a:cs typeface="Arial"/>
                <a:sym typeface="Arial"/>
              </a:defRPr>
            </a:lvl4pPr>
            <a:lvl5pPr indent="0" lvl="4" marL="0" algn="r">
              <a:spcBef>
                <a:spcPts val="0"/>
              </a:spcBef>
              <a:buNone/>
              <a:defRPr b="1" sz="1800">
                <a:solidFill>
                  <a:srgbClr val="FFFFFF"/>
                </a:solidFill>
                <a:latin typeface="Arial"/>
                <a:ea typeface="Arial"/>
                <a:cs typeface="Arial"/>
                <a:sym typeface="Arial"/>
              </a:defRPr>
            </a:lvl5pPr>
            <a:lvl6pPr indent="0" lvl="5" marL="0" algn="r">
              <a:spcBef>
                <a:spcPts val="0"/>
              </a:spcBef>
              <a:buNone/>
              <a:defRPr b="1" sz="1800">
                <a:solidFill>
                  <a:srgbClr val="FFFFFF"/>
                </a:solidFill>
                <a:latin typeface="Arial"/>
                <a:ea typeface="Arial"/>
                <a:cs typeface="Arial"/>
                <a:sym typeface="Arial"/>
              </a:defRPr>
            </a:lvl6pPr>
            <a:lvl7pPr indent="0" lvl="6" marL="0" algn="r">
              <a:spcBef>
                <a:spcPts val="0"/>
              </a:spcBef>
              <a:buNone/>
              <a:defRPr b="1" sz="1800">
                <a:solidFill>
                  <a:srgbClr val="FFFFFF"/>
                </a:solidFill>
                <a:latin typeface="Arial"/>
                <a:ea typeface="Arial"/>
                <a:cs typeface="Arial"/>
                <a:sym typeface="Arial"/>
              </a:defRPr>
            </a:lvl7pPr>
            <a:lvl8pPr indent="0" lvl="7" marL="0" algn="r">
              <a:spcBef>
                <a:spcPts val="0"/>
              </a:spcBef>
              <a:buNone/>
              <a:defRPr b="1" sz="1800">
                <a:solidFill>
                  <a:srgbClr val="FFFFFF"/>
                </a:solidFill>
                <a:latin typeface="Arial"/>
                <a:ea typeface="Arial"/>
                <a:cs typeface="Arial"/>
                <a:sym typeface="Arial"/>
              </a:defRPr>
            </a:lvl8pPr>
            <a:lvl9pPr indent="0" lvl="8" marL="0" algn="r">
              <a:spcBef>
                <a:spcPts val="0"/>
              </a:spcBef>
              <a:buNone/>
              <a:defRPr b="1" sz="1800">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39" name="Google Shape;39;p5"/>
          <p:cNvSpPr/>
          <p:nvPr/>
        </p:nvSpPr>
        <p:spPr>
          <a:xfrm>
            <a:off x="0" y="579098"/>
            <a:ext cx="12192000" cy="86177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5000">
                <a:solidFill>
                  <a:schemeClr val="dk1"/>
                </a:solidFill>
                <a:latin typeface="Arial"/>
                <a:ea typeface="Arial"/>
                <a:cs typeface="Arial"/>
                <a:sym typeface="Arial"/>
              </a:rPr>
              <a:t>Model Investment Club Disclaimer</a:t>
            </a:r>
            <a:endParaRPr/>
          </a:p>
        </p:txBody>
      </p:sp>
      <p:sp>
        <p:nvSpPr>
          <p:cNvPr id="40" name="Google Shape;40;p5"/>
          <p:cNvSpPr/>
          <p:nvPr/>
        </p:nvSpPr>
        <p:spPr>
          <a:xfrm>
            <a:off x="410978" y="1440872"/>
            <a:ext cx="11370044" cy="5078313"/>
          </a:xfrm>
          <a:prstGeom prst="rect">
            <a:avLst/>
          </a:prstGeom>
          <a:noFill/>
          <a:ln>
            <a:noFill/>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Clr>
                <a:srgbClr val="181818"/>
              </a:buClr>
              <a:buSzPts val="1700"/>
              <a:buFont typeface="Arial"/>
              <a:buChar char="•"/>
            </a:pPr>
            <a:r>
              <a:rPr lang="en-US" sz="1700">
                <a:solidFill>
                  <a:srgbClr val="181818"/>
                </a:solidFill>
                <a:latin typeface="Arial"/>
                <a:ea typeface="Arial"/>
                <a:cs typeface="Arial"/>
                <a:sym typeface="Arial"/>
              </a:rPr>
              <a:t>The information presented and discussed in this model club meeting is for demonstration and educational purposes only. The securities of companies referenced or featured in the meeting materials, presentation and discussion are for illustrative purposes only and are not to be considered endorsed or recommended for purchase or sale by BetterInvesting</a:t>
            </a:r>
            <a:r>
              <a:rPr baseline="30000" lang="en-US" sz="1700">
                <a:solidFill>
                  <a:srgbClr val="181818"/>
                </a:solidFill>
                <a:latin typeface="Arial"/>
                <a:ea typeface="Arial"/>
                <a:cs typeface="Arial"/>
                <a:sym typeface="Arial"/>
              </a:rPr>
              <a:t>TM </a:t>
            </a:r>
            <a:r>
              <a:rPr lang="en-US" sz="1700">
                <a:solidFill>
                  <a:srgbClr val="181818"/>
                </a:solidFill>
                <a:latin typeface="Arial"/>
                <a:ea typeface="Arial"/>
                <a:cs typeface="Arial"/>
                <a:sym typeface="Arial"/>
              </a:rPr>
              <a:t>/ National Association of Investors™. The views, opinions expressed and decisions made by club partners regarding the purchase and sale of stocks or other assets are those of the partner(s), and do not necessarily reflect the views and opinions of BetterInvesting. No recommendation to purchase or sell any stock, mutual fund, or other security referenced is being made on behalf of BetterInvesting. </a:t>
            </a:r>
            <a:endParaRPr/>
          </a:p>
          <a:p>
            <a:pPr indent="0" lvl="0" marL="0" marR="0" rtl="0" algn="l">
              <a:lnSpc>
                <a:spcPct val="100000"/>
              </a:lnSpc>
              <a:spcBef>
                <a:spcPts val="0"/>
              </a:spcBef>
              <a:spcAft>
                <a:spcPts val="0"/>
              </a:spcAft>
              <a:buClr>
                <a:schemeClr val="dk1"/>
              </a:buClr>
              <a:buSzPts val="1700"/>
              <a:buFont typeface="Arial"/>
              <a:buNone/>
            </a:pPr>
            <a:r>
              <a:t/>
            </a:r>
            <a:endParaRPr sz="1700">
              <a:solidFill>
                <a:srgbClr val="181818"/>
              </a:solidFill>
              <a:latin typeface="Arial"/>
              <a:ea typeface="Arial"/>
              <a:cs typeface="Arial"/>
              <a:sym typeface="Arial"/>
            </a:endParaRPr>
          </a:p>
          <a:p>
            <a:pPr indent="-285750" lvl="0" marL="285750" marR="0" rtl="0" algn="l">
              <a:lnSpc>
                <a:spcPct val="100000"/>
              </a:lnSpc>
              <a:spcBef>
                <a:spcPts val="0"/>
              </a:spcBef>
              <a:spcAft>
                <a:spcPts val="0"/>
              </a:spcAft>
              <a:buClr>
                <a:srgbClr val="181818"/>
              </a:buClr>
              <a:buSzPts val="1700"/>
              <a:buFont typeface="Arial"/>
              <a:buChar char="•"/>
            </a:pPr>
            <a:r>
              <a:rPr lang="en-US" sz="1700">
                <a:solidFill>
                  <a:srgbClr val="181818"/>
                </a:solidFill>
                <a:latin typeface="Arial"/>
                <a:ea typeface="Arial"/>
                <a:cs typeface="Arial"/>
                <a:sym typeface="Arial"/>
              </a:rPr>
              <a:t>Securities discussed may be held by the club partners and presenters in their own personal portfolios or in those of their clients. BetterInvesting presenters and volunteers are held to a strict code of conduct that precludes benefiting financially from educational presentations or public activities via any BetterInvesting programs, events and/or educational sessions in which they participate. Any violation is strictly prohibited and should be reported to the CEO of BetterInvesting or the Director of Chapter Relations. </a:t>
            </a:r>
            <a:endParaRPr/>
          </a:p>
          <a:p>
            <a:pPr indent="0" lvl="0" marL="0" marR="0" rtl="0" algn="l">
              <a:lnSpc>
                <a:spcPct val="100000"/>
              </a:lnSpc>
              <a:spcBef>
                <a:spcPts val="0"/>
              </a:spcBef>
              <a:spcAft>
                <a:spcPts val="0"/>
              </a:spcAft>
              <a:buClr>
                <a:schemeClr val="dk1"/>
              </a:buClr>
              <a:buSzPts val="1700"/>
              <a:buFont typeface="Arial"/>
              <a:buNone/>
            </a:pPr>
            <a:r>
              <a:t/>
            </a:r>
            <a:endParaRPr sz="1700">
              <a:solidFill>
                <a:srgbClr val="181818"/>
              </a:solidFill>
              <a:latin typeface="Arial"/>
              <a:ea typeface="Arial"/>
              <a:cs typeface="Arial"/>
              <a:sym typeface="Arial"/>
            </a:endParaRPr>
          </a:p>
          <a:p>
            <a:pPr indent="-285750" lvl="0" marL="285750" marR="0" rtl="0" algn="l">
              <a:lnSpc>
                <a:spcPct val="100000"/>
              </a:lnSpc>
              <a:spcBef>
                <a:spcPts val="0"/>
              </a:spcBef>
              <a:spcAft>
                <a:spcPts val="0"/>
              </a:spcAft>
              <a:buClr>
                <a:srgbClr val="181818"/>
              </a:buClr>
              <a:buSzPts val="1700"/>
              <a:buFont typeface="Arial"/>
              <a:buChar char="•"/>
            </a:pPr>
            <a:r>
              <a:rPr lang="en-US" sz="1700">
                <a:solidFill>
                  <a:srgbClr val="181818"/>
                </a:solidFill>
                <a:latin typeface="Arial"/>
                <a:ea typeface="Arial"/>
                <a:cs typeface="Arial"/>
                <a:sym typeface="Arial"/>
              </a:rPr>
              <a:t>This meeting may contain images of websites and products or services not endorsed by BetterInvesting. The presenter is not endorsing or promoting the use of these websites, products or services. </a:t>
            </a:r>
            <a:endParaRPr/>
          </a:p>
          <a:p>
            <a:pPr indent="-177800" lvl="0" marL="285750" marR="0" rtl="0" algn="l">
              <a:lnSpc>
                <a:spcPct val="100000"/>
              </a:lnSpc>
              <a:spcBef>
                <a:spcPts val="0"/>
              </a:spcBef>
              <a:spcAft>
                <a:spcPts val="0"/>
              </a:spcAft>
              <a:buClr>
                <a:schemeClr val="dk1"/>
              </a:buClr>
              <a:buSzPts val="1700"/>
              <a:buFont typeface="Arial"/>
              <a:buNone/>
            </a:pPr>
            <a:r>
              <a:t/>
            </a:r>
            <a:endParaRPr sz="1700">
              <a:solidFill>
                <a:srgbClr val="181818"/>
              </a:solidFill>
              <a:latin typeface="Arial"/>
              <a:ea typeface="Arial"/>
              <a:cs typeface="Arial"/>
              <a:sym typeface="Arial"/>
            </a:endParaRPr>
          </a:p>
          <a:p>
            <a:pPr indent="-285750" lvl="0" marL="285750" marR="0" rtl="0" algn="l">
              <a:spcBef>
                <a:spcPts val="0"/>
              </a:spcBef>
              <a:spcAft>
                <a:spcPts val="0"/>
              </a:spcAft>
              <a:buClr>
                <a:srgbClr val="181818"/>
              </a:buClr>
              <a:buSzPts val="1700"/>
              <a:buFont typeface="Arial"/>
              <a:buChar char="•"/>
            </a:pPr>
            <a:r>
              <a:rPr b="1" lang="en-US" sz="1700">
                <a:solidFill>
                  <a:srgbClr val="181818"/>
                </a:solidFill>
                <a:latin typeface="Arial"/>
                <a:ea typeface="Arial"/>
                <a:cs typeface="Arial"/>
                <a:sym typeface="Arial"/>
              </a:rPr>
              <a:t>This session may be recorded for future use. </a:t>
            </a:r>
            <a:endParaRPr sz="1700">
              <a:solidFill>
                <a:srgbClr val="181818"/>
              </a:solidFill>
              <a:latin typeface="Arial"/>
              <a:ea typeface="Arial"/>
              <a:cs typeface="Arial"/>
              <a:sym typeface="Arial"/>
            </a:endParaRPr>
          </a:p>
          <a:p>
            <a:pPr indent="0" lvl="0" marL="0" marR="0" rtl="0" algn="l">
              <a:spcBef>
                <a:spcPts val="0"/>
              </a:spcBef>
              <a:spcAft>
                <a:spcPts val="0"/>
              </a:spcAft>
              <a:buClr>
                <a:schemeClr val="dk1"/>
              </a:buClr>
              <a:buSzPts val="1800"/>
              <a:buFont typeface="Arial"/>
              <a:buNone/>
            </a:pPr>
            <a:r>
              <a:t/>
            </a:r>
            <a:endParaRPr sz="1800">
              <a:solidFill>
                <a:srgbClr val="181818"/>
              </a:solidFill>
              <a:latin typeface="Arial"/>
              <a:ea typeface="Arial"/>
              <a:cs typeface="Arial"/>
              <a:sym typeface="Arial"/>
            </a:endParaRPr>
          </a:p>
        </p:txBody>
      </p:sp>
      <p:sp>
        <p:nvSpPr>
          <p:cNvPr id="41" name="Google Shape;41;p5"/>
          <p:cNvSpPr txBox="1"/>
          <p:nvPr/>
        </p:nvSpPr>
        <p:spPr>
          <a:xfrm>
            <a:off x="1007350" y="5800"/>
            <a:ext cx="56187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600">
                <a:solidFill>
                  <a:srgbClr val="FFFFFF"/>
                </a:solidFill>
              </a:rPr>
              <a:t>Online Chapter of BetterInvesting™</a:t>
            </a:r>
            <a:endParaRPr b="1" sz="1600">
              <a:solidFill>
                <a:srgbClr val="FFFFFF"/>
              </a:solidFil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peaker Slide x 3 ">
  <p:cSld name="1_Speaker Slide x 3 ">
    <p:spTree>
      <p:nvGrpSpPr>
        <p:cNvPr id="42" name="Shape 42"/>
        <p:cNvGrpSpPr/>
        <p:nvPr/>
      </p:nvGrpSpPr>
      <p:grpSpPr>
        <a:xfrm>
          <a:off x="0" y="0"/>
          <a:ext cx="0" cy="0"/>
          <a:chOff x="0" y="0"/>
          <a:chExt cx="0" cy="0"/>
        </a:xfrm>
      </p:grpSpPr>
      <p:sp>
        <p:nvSpPr>
          <p:cNvPr id="43" name="Google Shape;43;p6"/>
          <p:cNvSpPr txBox="1"/>
          <p:nvPr>
            <p:ph type="title"/>
          </p:nvPr>
        </p:nvSpPr>
        <p:spPr>
          <a:xfrm>
            <a:off x="609600" y="533400"/>
            <a:ext cx="10972800" cy="9906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5000"/>
              <a:buFont typeface="Arial"/>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6"/>
          <p:cNvSpPr txBox="1"/>
          <p:nvPr>
            <p:ph idx="12" type="sldNum"/>
          </p:nvPr>
        </p:nvSpPr>
        <p:spPr>
          <a:xfrm>
            <a:off x="11261356" y="0"/>
            <a:ext cx="642088" cy="42352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sz="1800">
                <a:solidFill>
                  <a:srgbClr val="FFFFFF"/>
                </a:solidFill>
                <a:latin typeface="Arial"/>
                <a:ea typeface="Arial"/>
                <a:cs typeface="Arial"/>
                <a:sym typeface="Arial"/>
              </a:defRPr>
            </a:lvl1pPr>
            <a:lvl2pPr indent="0" lvl="1" marL="0" algn="r">
              <a:spcBef>
                <a:spcPts val="0"/>
              </a:spcBef>
              <a:buNone/>
              <a:defRPr b="1" sz="1800">
                <a:solidFill>
                  <a:srgbClr val="FFFFFF"/>
                </a:solidFill>
                <a:latin typeface="Arial"/>
                <a:ea typeface="Arial"/>
                <a:cs typeface="Arial"/>
                <a:sym typeface="Arial"/>
              </a:defRPr>
            </a:lvl2pPr>
            <a:lvl3pPr indent="0" lvl="2" marL="0" algn="r">
              <a:spcBef>
                <a:spcPts val="0"/>
              </a:spcBef>
              <a:buNone/>
              <a:defRPr b="1" sz="1800">
                <a:solidFill>
                  <a:srgbClr val="FFFFFF"/>
                </a:solidFill>
                <a:latin typeface="Arial"/>
                <a:ea typeface="Arial"/>
                <a:cs typeface="Arial"/>
                <a:sym typeface="Arial"/>
              </a:defRPr>
            </a:lvl3pPr>
            <a:lvl4pPr indent="0" lvl="3" marL="0" algn="r">
              <a:spcBef>
                <a:spcPts val="0"/>
              </a:spcBef>
              <a:buNone/>
              <a:defRPr b="1" sz="1800">
                <a:solidFill>
                  <a:srgbClr val="FFFFFF"/>
                </a:solidFill>
                <a:latin typeface="Arial"/>
                <a:ea typeface="Arial"/>
                <a:cs typeface="Arial"/>
                <a:sym typeface="Arial"/>
              </a:defRPr>
            </a:lvl4pPr>
            <a:lvl5pPr indent="0" lvl="4" marL="0" algn="r">
              <a:spcBef>
                <a:spcPts val="0"/>
              </a:spcBef>
              <a:buNone/>
              <a:defRPr b="1" sz="1800">
                <a:solidFill>
                  <a:srgbClr val="FFFFFF"/>
                </a:solidFill>
                <a:latin typeface="Arial"/>
                <a:ea typeface="Arial"/>
                <a:cs typeface="Arial"/>
                <a:sym typeface="Arial"/>
              </a:defRPr>
            </a:lvl5pPr>
            <a:lvl6pPr indent="0" lvl="5" marL="0" algn="r">
              <a:spcBef>
                <a:spcPts val="0"/>
              </a:spcBef>
              <a:buNone/>
              <a:defRPr b="1" sz="1800">
                <a:solidFill>
                  <a:srgbClr val="FFFFFF"/>
                </a:solidFill>
                <a:latin typeface="Arial"/>
                <a:ea typeface="Arial"/>
                <a:cs typeface="Arial"/>
                <a:sym typeface="Arial"/>
              </a:defRPr>
            </a:lvl6pPr>
            <a:lvl7pPr indent="0" lvl="6" marL="0" algn="r">
              <a:spcBef>
                <a:spcPts val="0"/>
              </a:spcBef>
              <a:buNone/>
              <a:defRPr b="1" sz="1800">
                <a:solidFill>
                  <a:srgbClr val="FFFFFF"/>
                </a:solidFill>
                <a:latin typeface="Arial"/>
                <a:ea typeface="Arial"/>
                <a:cs typeface="Arial"/>
                <a:sym typeface="Arial"/>
              </a:defRPr>
            </a:lvl7pPr>
            <a:lvl8pPr indent="0" lvl="7" marL="0" algn="r">
              <a:spcBef>
                <a:spcPts val="0"/>
              </a:spcBef>
              <a:buNone/>
              <a:defRPr b="1" sz="1800">
                <a:solidFill>
                  <a:srgbClr val="FFFFFF"/>
                </a:solidFill>
                <a:latin typeface="Arial"/>
                <a:ea typeface="Arial"/>
                <a:cs typeface="Arial"/>
                <a:sym typeface="Arial"/>
              </a:defRPr>
            </a:lvl8pPr>
            <a:lvl9pPr indent="0" lvl="8" marL="0" algn="r">
              <a:spcBef>
                <a:spcPts val="0"/>
              </a:spcBef>
              <a:buNone/>
              <a:defRPr b="1" sz="1800">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45" name="Google Shape;45;p6"/>
          <p:cNvSpPr/>
          <p:nvPr>
            <p:ph idx="2" type="pic"/>
          </p:nvPr>
        </p:nvSpPr>
        <p:spPr>
          <a:xfrm>
            <a:off x="4985085" y="2052320"/>
            <a:ext cx="2286000" cy="2743200"/>
          </a:xfrm>
          <a:prstGeom prst="rect">
            <a:avLst/>
          </a:prstGeom>
          <a:noFill/>
          <a:ln>
            <a:noFill/>
          </a:ln>
        </p:spPr>
      </p:sp>
      <p:sp>
        <p:nvSpPr>
          <p:cNvPr id="46" name="Google Shape;46;p6"/>
          <p:cNvSpPr txBox="1"/>
          <p:nvPr>
            <p:ph idx="1" type="body"/>
          </p:nvPr>
        </p:nvSpPr>
        <p:spPr>
          <a:xfrm>
            <a:off x="4032585" y="4946650"/>
            <a:ext cx="4191000" cy="457200"/>
          </a:xfrm>
          <a:prstGeom prst="rect">
            <a:avLst/>
          </a:prstGeom>
          <a:noFill/>
          <a:ln>
            <a:noFill/>
          </a:ln>
        </p:spPr>
        <p:txBody>
          <a:bodyPr anchorCtr="0" anchor="t" bIns="45700" lIns="91425" spcFirstLastPara="1" rIns="91425" wrap="square" tIns="45700">
            <a:noAutofit/>
          </a:bodyPr>
          <a:lstStyle>
            <a:lvl1pPr indent="-228600" lvl="0" marL="457200" algn="ctr">
              <a:spcBef>
                <a:spcPts val="640"/>
              </a:spcBef>
              <a:spcAft>
                <a:spcPts val="0"/>
              </a:spcAft>
              <a:buClr>
                <a:srgbClr val="212763"/>
              </a:buClr>
              <a:buSzPts val="2720"/>
              <a:buNone/>
              <a:defRPr b="1" sz="3200">
                <a:solidFill>
                  <a:srgbClr val="212763"/>
                </a:solidFill>
              </a:defRPr>
            </a:lvl1pPr>
            <a:lvl2pPr indent="-325755" lvl="1" marL="914400" algn="l">
              <a:spcBef>
                <a:spcPts val="360"/>
              </a:spcBef>
              <a:spcAft>
                <a:spcPts val="0"/>
              </a:spcAft>
              <a:buClr>
                <a:srgbClr val="181818"/>
              </a:buClr>
              <a:buSzPts val="1530"/>
              <a:buChar char="•"/>
              <a:defRPr/>
            </a:lvl2pPr>
            <a:lvl3pPr indent="-331469" lvl="2" marL="1371600" algn="l">
              <a:spcBef>
                <a:spcPts val="360"/>
              </a:spcBef>
              <a:spcAft>
                <a:spcPts val="0"/>
              </a:spcAft>
              <a:buClr>
                <a:srgbClr val="181818"/>
              </a:buClr>
              <a:buSzPts val="1620"/>
              <a:buChar char="•"/>
              <a:defRPr/>
            </a:lvl3pPr>
            <a:lvl4pPr indent="-342900" lvl="3" marL="1828800" algn="l">
              <a:spcBef>
                <a:spcPts val="360"/>
              </a:spcBef>
              <a:spcAft>
                <a:spcPts val="0"/>
              </a:spcAft>
              <a:buClr>
                <a:srgbClr val="181818"/>
              </a:buClr>
              <a:buSzPts val="1800"/>
              <a:buChar char="•"/>
              <a:defRPr/>
            </a:lvl4pPr>
            <a:lvl5pPr indent="-342900" lvl="4" marL="2286000" algn="l">
              <a:spcBef>
                <a:spcPts val="360"/>
              </a:spcBef>
              <a:spcAft>
                <a:spcPts val="0"/>
              </a:spcAft>
              <a:buClr>
                <a:srgbClr val="181818"/>
              </a:buClr>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47" name="Google Shape;47;p6"/>
          <p:cNvSpPr txBox="1"/>
          <p:nvPr>
            <p:ph idx="3" type="body"/>
          </p:nvPr>
        </p:nvSpPr>
        <p:spPr>
          <a:xfrm>
            <a:off x="4032585" y="5549900"/>
            <a:ext cx="4191000" cy="990600"/>
          </a:xfrm>
          <a:prstGeom prst="rect">
            <a:avLst/>
          </a:prstGeom>
          <a:noFill/>
          <a:ln>
            <a:noFill/>
          </a:ln>
        </p:spPr>
        <p:txBody>
          <a:bodyPr anchorCtr="0" anchor="t" bIns="45700" lIns="91425" spcFirstLastPara="1" rIns="91425" wrap="square" tIns="45700">
            <a:noAutofit/>
          </a:bodyPr>
          <a:lstStyle>
            <a:lvl1pPr indent="-228600" lvl="0" marL="457200" algn="ctr">
              <a:spcBef>
                <a:spcPts val="560"/>
              </a:spcBef>
              <a:spcAft>
                <a:spcPts val="0"/>
              </a:spcAft>
              <a:buClr>
                <a:srgbClr val="181818"/>
              </a:buClr>
              <a:buSzPts val="2380"/>
              <a:buNone/>
              <a:defRPr sz="2800">
                <a:solidFill>
                  <a:srgbClr val="181818"/>
                </a:solidFill>
              </a:defRPr>
            </a:lvl1pPr>
            <a:lvl2pPr indent="-325755" lvl="1" marL="914400" algn="l">
              <a:spcBef>
                <a:spcPts val="360"/>
              </a:spcBef>
              <a:spcAft>
                <a:spcPts val="0"/>
              </a:spcAft>
              <a:buClr>
                <a:srgbClr val="181818"/>
              </a:buClr>
              <a:buSzPts val="1530"/>
              <a:buChar char="•"/>
              <a:defRPr/>
            </a:lvl2pPr>
            <a:lvl3pPr indent="-331469" lvl="2" marL="1371600" algn="l">
              <a:spcBef>
                <a:spcPts val="360"/>
              </a:spcBef>
              <a:spcAft>
                <a:spcPts val="0"/>
              </a:spcAft>
              <a:buClr>
                <a:srgbClr val="181818"/>
              </a:buClr>
              <a:buSzPts val="1620"/>
              <a:buChar char="•"/>
              <a:defRPr/>
            </a:lvl3pPr>
            <a:lvl4pPr indent="-342900" lvl="3" marL="1828800" algn="l">
              <a:spcBef>
                <a:spcPts val="360"/>
              </a:spcBef>
              <a:spcAft>
                <a:spcPts val="0"/>
              </a:spcAft>
              <a:buClr>
                <a:srgbClr val="181818"/>
              </a:buClr>
              <a:buSzPts val="1800"/>
              <a:buChar char="•"/>
              <a:defRPr/>
            </a:lvl4pPr>
            <a:lvl5pPr indent="-342900" lvl="4" marL="2286000" algn="l">
              <a:spcBef>
                <a:spcPts val="360"/>
              </a:spcBef>
              <a:spcAft>
                <a:spcPts val="0"/>
              </a:spcAft>
              <a:buClr>
                <a:srgbClr val="181818"/>
              </a:buClr>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48" name="Google Shape;48;p6"/>
          <p:cNvSpPr txBox="1"/>
          <p:nvPr/>
        </p:nvSpPr>
        <p:spPr>
          <a:xfrm>
            <a:off x="1007350" y="5800"/>
            <a:ext cx="56187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600">
                <a:solidFill>
                  <a:srgbClr val="FFFFFF"/>
                </a:solidFill>
              </a:rPr>
              <a:t>Online Chapter of BetterInvesting™</a:t>
            </a:r>
            <a:endParaRPr b="1" sz="1600">
              <a:solidFill>
                <a:srgbClr val="FFFFFF"/>
              </a:solidFil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peaker Slide x 2 ">
  <p:cSld name="Speaker Slide x 2 ">
    <p:spTree>
      <p:nvGrpSpPr>
        <p:cNvPr id="49" name="Shape 49"/>
        <p:cNvGrpSpPr/>
        <p:nvPr/>
      </p:nvGrpSpPr>
      <p:grpSpPr>
        <a:xfrm>
          <a:off x="0" y="0"/>
          <a:ext cx="0" cy="0"/>
          <a:chOff x="0" y="0"/>
          <a:chExt cx="0" cy="0"/>
        </a:xfrm>
      </p:grpSpPr>
      <p:sp>
        <p:nvSpPr>
          <p:cNvPr id="50" name="Google Shape;50;p7"/>
          <p:cNvSpPr txBox="1"/>
          <p:nvPr>
            <p:ph type="title"/>
          </p:nvPr>
        </p:nvSpPr>
        <p:spPr>
          <a:xfrm>
            <a:off x="609600" y="533400"/>
            <a:ext cx="10972800" cy="9906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5000"/>
              <a:buFont typeface="Arial"/>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7"/>
          <p:cNvSpPr txBox="1"/>
          <p:nvPr>
            <p:ph idx="12" type="sldNum"/>
          </p:nvPr>
        </p:nvSpPr>
        <p:spPr>
          <a:xfrm>
            <a:off x="11261356" y="0"/>
            <a:ext cx="642088" cy="42352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sz="1800">
                <a:solidFill>
                  <a:srgbClr val="FFFFFF"/>
                </a:solidFill>
                <a:latin typeface="Arial"/>
                <a:ea typeface="Arial"/>
                <a:cs typeface="Arial"/>
                <a:sym typeface="Arial"/>
              </a:defRPr>
            </a:lvl1pPr>
            <a:lvl2pPr indent="0" lvl="1" marL="0" algn="r">
              <a:spcBef>
                <a:spcPts val="0"/>
              </a:spcBef>
              <a:buNone/>
              <a:defRPr b="1" sz="1800">
                <a:solidFill>
                  <a:srgbClr val="FFFFFF"/>
                </a:solidFill>
                <a:latin typeface="Arial"/>
                <a:ea typeface="Arial"/>
                <a:cs typeface="Arial"/>
                <a:sym typeface="Arial"/>
              </a:defRPr>
            </a:lvl2pPr>
            <a:lvl3pPr indent="0" lvl="2" marL="0" algn="r">
              <a:spcBef>
                <a:spcPts val="0"/>
              </a:spcBef>
              <a:buNone/>
              <a:defRPr b="1" sz="1800">
                <a:solidFill>
                  <a:srgbClr val="FFFFFF"/>
                </a:solidFill>
                <a:latin typeface="Arial"/>
                <a:ea typeface="Arial"/>
                <a:cs typeface="Arial"/>
                <a:sym typeface="Arial"/>
              </a:defRPr>
            </a:lvl3pPr>
            <a:lvl4pPr indent="0" lvl="3" marL="0" algn="r">
              <a:spcBef>
                <a:spcPts val="0"/>
              </a:spcBef>
              <a:buNone/>
              <a:defRPr b="1" sz="1800">
                <a:solidFill>
                  <a:srgbClr val="FFFFFF"/>
                </a:solidFill>
                <a:latin typeface="Arial"/>
                <a:ea typeface="Arial"/>
                <a:cs typeface="Arial"/>
                <a:sym typeface="Arial"/>
              </a:defRPr>
            </a:lvl4pPr>
            <a:lvl5pPr indent="0" lvl="4" marL="0" algn="r">
              <a:spcBef>
                <a:spcPts val="0"/>
              </a:spcBef>
              <a:buNone/>
              <a:defRPr b="1" sz="1800">
                <a:solidFill>
                  <a:srgbClr val="FFFFFF"/>
                </a:solidFill>
                <a:latin typeface="Arial"/>
                <a:ea typeface="Arial"/>
                <a:cs typeface="Arial"/>
                <a:sym typeface="Arial"/>
              </a:defRPr>
            </a:lvl5pPr>
            <a:lvl6pPr indent="0" lvl="5" marL="0" algn="r">
              <a:spcBef>
                <a:spcPts val="0"/>
              </a:spcBef>
              <a:buNone/>
              <a:defRPr b="1" sz="1800">
                <a:solidFill>
                  <a:srgbClr val="FFFFFF"/>
                </a:solidFill>
                <a:latin typeface="Arial"/>
                <a:ea typeface="Arial"/>
                <a:cs typeface="Arial"/>
                <a:sym typeface="Arial"/>
              </a:defRPr>
            </a:lvl6pPr>
            <a:lvl7pPr indent="0" lvl="6" marL="0" algn="r">
              <a:spcBef>
                <a:spcPts val="0"/>
              </a:spcBef>
              <a:buNone/>
              <a:defRPr b="1" sz="1800">
                <a:solidFill>
                  <a:srgbClr val="FFFFFF"/>
                </a:solidFill>
                <a:latin typeface="Arial"/>
                <a:ea typeface="Arial"/>
                <a:cs typeface="Arial"/>
                <a:sym typeface="Arial"/>
              </a:defRPr>
            </a:lvl7pPr>
            <a:lvl8pPr indent="0" lvl="7" marL="0" algn="r">
              <a:spcBef>
                <a:spcPts val="0"/>
              </a:spcBef>
              <a:buNone/>
              <a:defRPr b="1" sz="1800">
                <a:solidFill>
                  <a:srgbClr val="FFFFFF"/>
                </a:solidFill>
                <a:latin typeface="Arial"/>
                <a:ea typeface="Arial"/>
                <a:cs typeface="Arial"/>
                <a:sym typeface="Arial"/>
              </a:defRPr>
            </a:lvl8pPr>
            <a:lvl9pPr indent="0" lvl="8" marL="0" algn="r">
              <a:spcBef>
                <a:spcPts val="0"/>
              </a:spcBef>
              <a:buNone/>
              <a:defRPr b="1" sz="1800">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52" name="Google Shape;52;p7"/>
          <p:cNvSpPr/>
          <p:nvPr>
            <p:ph idx="2" type="pic"/>
          </p:nvPr>
        </p:nvSpPr>
        <p:spPr>
          <a:xfrm>
            <a:off x="1695450" y="2057400"/>
            <a:ext cx="2286000" cy="2743200"/>
          </a:xfrm>
          <a:prstGeom prst="rect">
            <a:avLst/>
          </a:prstGeom>
          <a:noFill/>
          <a:ln>
            <a:noFill/>
          </a:ln>
        </p:spPr>
      </p:sp>
      <p:sp>
        <p:nvSpPr>
          <p:cNvPr id="53" name="Google Shape;53;p7"/>
          <p:cNvSpPr/>
          <p:nvPr>
            <p:ph idx="3" type="pic"/>
          </p:nvPr>
        </p:nvSpPr>
        <p:spPr>
          <a:xfrm>
            <a:off x="8210550" y="2057400"/>
            <a:ext cx="2286000" cy="2743200"/>
          </a:xfrm>
          <a:prstGeom prst="rect">
            <a:avLst/>
          </a:prstGeom>
          <a:noFill/>
          <a:ln>
            <a:noFill/>
          </a:ln>
        </p:spPr>
      </p:sp>
      <p:sp>
        <p:nvSpPr>
          <p:cNvPr id="54" name="Google Shape;54;p7"/>
          <p:cNvSpPr txBox="1"/>
          <p:nvPr>
            <p:ph idx="1" type="body"/>
          </p:nvPr>
        </p:nvSpPr>
        <p:spPr>
          <a:xfrm>
            <a:off x="762000" y="4959350"/>
            <a:ext cx="4191000" cy="457200"/>
          </a:xfrm>
          <a:prstGeom prst="rect">
            <a:avLst/>
          </a:prstGeom>
          <a:noFill/>
          <a:ln>
            <a:noFill/>
          </a:ln>
        </p:spPr>
        <p:txBody>
          <a:bodyPr anchorCtr="0" anchor="t" bIns="45700" lIns="91425" spcFirstLastPara="1" rIns="91425" wrap="square" tIns="45700">
            <a:noAutofit/>
          </a:bodyPr>
          <a:lstStyle>
            <a:lvl1pPr indent="-228600" lvl="0" marL="457200" algn="ctr">
              <a:spcBef>
                <a:spcPts val="640"/>
              </a:spcBef>
              <a:spcAft>
                <a:spcPts val="0"/>
              </a:spcAft>
              <a:buClr>
                <a:srgbClr val="212763"/>
              </a:buClr>
              <a:buSzPts val="2720"/>
              <a:buNone/>
              <a:defRPr b="1" sz="3200">
                <a:solidFill>
                  <a:srgbClr val="212763"/>
                </a:solidFill>
              </a:defRPr>
            </a:lvl1pPr>
            <a:lvl2pPr indent="-325755" lvl="1" marL="914400" algn="l">
              <a:spcBef>
                <a:spcPts val="360"/>
              </a:spcBef>
              <a:spcAft>
                <a:spcPts val="0"/>
              </a:spcAft>
              <a:buClr>
                <a:srgbClr val="181818"/>
              </a:buClr>
              <a:buSzPts val="1530"/>
              <a:buChar char="•"/>
              <a:defRPr/>
            </a:lvl2pPr>
            <a:lvl3pPr indent="-331469" lvl="2" marL="1371600" algn="l">
              <a:spcBef>
                <a:spcPts val="360"/>
              </a:spcBef>
              <a:spcAft>
                <a:spcPts val="0"/>
              </a:spcAft>
              <a:buClr>
                <a:srgbClr val="181818"/>
              </a:buClr>
              <a:buSzPts val="1620"/>
              <a:buChar char="•"/>
              <a:defRPr/>
            </a:lvl3pPr>
            <a:lvl4pPr indent="-342900" lvl="3" marL="1828800" algn="l">
              <a:spcBef>
                <a:spcPts val="360"/>
              </a:spcBef>
              <a:spcAft>
                <a:spcPts val="0"/>
              </a:spcAft>
              <a:buClr>
                <a:srgbClr val="181818"/>
              </a:buClr>
              <a:buSzPts val="1800"/>
              <a:buChar char="•"/>
              <a:defRPr/>
            </a:lvl4pPr>
            <a:lvl5pPr indent="-342900" lvl="4" marL="2286000" algn="l">
              <a:spcBef>
                <a:spcPts val="360"/>
              </a:spcBef>
              <a:spcAft>
                <a:spcPts val="0"/>
              </a:spcAft>
              <a:buClr>
                <a:srgbClr val="181818"/>
              </a:buClr>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55" name="Google Shape;55;p7"/>
          <p:cNvSpPr txBox="1"/>
          <p:nvPr>
            <p:ph idx="4" type="body"/>
          </p:nvPr>
        </p:nvSpPr>
        <p:spPr>
          <a:xfrm>
            <a:off x="762000" y="5562600"/>
            <a:ext cx="4191000" cy="990600"/>
          </a:xfrm>
          <a:prstGeom prst="rect">
            <a:avLst/>
          </a:prstGeom>
          <a:noFill/>
          <a:ln>
            <a:noFill/>
          </a:ln>
        </p:spPr>
        <p:txBody>
          <a:bodyPr anchorCtr="0" anchor="t" bIns="45700" lIns="91425" spcFirstLastPara="1" rIns="91425" wrap="square" tIns="45700">
            <a:noAutofit/>
          </a:bodyPr>
          <a:lstStyle>
            <a:lvl1pPr indent="-228600" lvl="0" marL="457200" algn="ctr">
              <a:spcBef>
                <a:spcPts val="560"/>
              </a:spcBef>
              <a:spcAft>
                <a:spcPts val="0"/>
              </a:spcAft>
              <a:buClr>
                <a:srgbClr val="181818"/>
              </a:buClr>
              <a:buSzPts val="2380"/>
              <a:buNone/>
              <a:defRPr sz="2800">
                <a:solidFill>
                  <a:srgbClr val="181818"/>
                </a:solidFill>
              </a:defRPr>
            </a:lvl1pPr>
            <a:lvl2pPr indent="-325755" lvl="1" marL="914400" algn="l">
              <a:spcBef>
                <a:spcPts val="360"/>
              </a:spcBef>
              <a:spcAft>
                <a:spcPts val="0"/>
              </a:spcAft>
              <a:buClr>
                <a:srgbClr val="181818"/>
              </a:buClr>
              <a:buSzPts val="1530"/>
              <a:buChar char="•"/>
              <a:defRPr/>
            </a:lvl2pPr>
            <a:lvl3pPr indent="-331469" lvl="2" marL="1371600" algn="l">
              <a:spcBef>
                <a:spcPts val="360"/>
              </a:spcBef>
              <a:spcAft>
                <a:spcPts val="0"/>
              </a:spcAft>
              <a:buClr>
                <a:srgbClr val="181818"/>
              </a:buClr>
              <a:buSzPts val="1620"/>
              <a:buChar char="•"/>
              <a:defRPr/>
            </a:lvl3pPr>
            <a:lvl4pPr indent="-342900" lvl="3" marL="1828800" algn="l">
              <a:spcBef>
                <a:spcPts val="360"/>
              </a:spcBef>
              <a:spcAft>
                <a:spcPts val="0"/>
              </a:spcAft>
              <a:buClr>
                <a:srgbClr val="181818"/>
              </a:buClr>
              <a:buSzPts val="1800"/>
              <a:buChar char="•"/>
              <a:defRPr/>
            </a:lvl4pPr>
            <a:lvl5pPr indent="-342900" lvl="4" marL="2286000" algn="l">
              <a:spcBef>
                <a:spcPts val="360"/>
              </a:spcBef>
              <a:spcAft>
                <a:spcPts val="0"/>
              </a:spcAft>
              <a:buClr>
                <a:srgbClr val="181818"/>
              </a:buClr>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56" name="Google Shape;56;p7"/>
          <p:cNvSpPr txBox="1"/>
          <p:nvPr>
            <p:ph idx="5" type="body"/>
          </p:nvPr>
        </p:nvSpPr>
        <p:spPr>
          <a:xfrm>
            <a:off x="7239000" y="4959350"/>
            <a:ext cx="4191000" cy="457200"/>
          </a:xfrm>
          <a:prstGeom prst="rect">
            <a:avLst/>
          </a:prstGeom>
          <a:noFill/>
          <a:ln>
            <a:noFill/>
          </a:ln>
        </p:spPr>
        <p:txBody>
          <a:bodyPr anchorCtr="0" anchor="t" bIns="45700" lIns="91425" spcFirstLastPara="1" rIns="91425" wrap="square" tIns="45700">
            <a:noAutofit/>
          </a:bodyPr>
          <a:lstStyle>
            <a:lvl1pPr indent="-228600" lvl="0" marL="457200" algn="ctr">
              <a:spcBef>
                <a:spcPts val="640"/>
              </a:spcBef>
              <a:spcAft>
                <a:spcPts val="0"/>
              </a:spcAft>
              <a:buClr>
                <a:srgbClr val="212763"/>
              </a:buClr>
              <a:buSzPts val="2720"/>
              <a:buNone/>
              <a:defRPr b="1" sz="3200">
                <a:solidFill>
                  <a:srgbClr val="212763"/>
                </a:solidFill>
              </a:defRPr>
            </a:lvl1pPr>
            <a:lvl2pPr indent="-325755" lvl="1" marL="914400" algn="l">
              <a:spcBef>
                <a:spcPts val="360"/>
              </a:spcBef>
              <a:spcAft>
                <a:spcPts val="0"/>
              </a:spcAft>
              <a:buClr>
                <a:srgbClr val="181818"/>
              </a:buClr>
              <a:buSzPts val="1530"/>
              <a:buChar char="•"/>
              <a:defRPr/>
            </a:lvl2pPr>
            <a:lvl3pPr indent="-331469" lvl="2" marL="1371600" algn="l">
              <a:spcBef>
                <a:spcPts val="360"/>
              </a:spcBef>
              <a:spcAft>
                <a:spcPts val="0"/>
              </a:spcAft>
              <a:buClr>
                <a:srgbClr val="181818"/>
              </a:buClr>
              <a:buSzPts val="1620"/>
              <a:buChar char="•"/>
              <a:defRPr/>
            </a:lvl3pPr>
            <a:lvl4pPr indent="-342900" lvl="3" marL="1828800" algn="l">
              <a:spcBef>
                <a:spcPts val="360"/>
              </a:spcBef>
              <a:spcAft>
                <a:spcPts val="0"/>
              </a:spcAft>
              <a:buClr>
                <a:srgbClr val="181818"/>
              </a:buClr>
              <a:buSzPts val="1800"/>
              <a:buChar char="•"/>
              <a:defRPr/>
            </a:lvl4pPr>
            <a:lvl5pPr indent="-342900" lvl="4" marL="2286000" algn="l">
              <a:spcBef>
                <a:spcPts val="360"/>
              </a:spcBef>
              <a:spcAft>
                <a:spcPts val="0"/>
              </a:spcAft>
              <a:buClr>
                <a:srgbClr val="181818"/>
              </a:buClr>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57" name="Google Shape;57;p7"/>
          <p:cNvSpPr txBox="1"/>
          <p:nvPr>
            <p:ph idx="6" type="body"/>
          </p:nvPr>
        </p:nvSpPr>
        <p:spPr>
          <a:xfrm>
            <a:off x="7239000" y="5562600"/>
            <a:ext cx="4191000" cy="990600"/>
          </a:xfrm>
          <a:prstGeom prst="rect">
            <a:avLst/>
          </a:prstGeom>
          <a:noFill/>
          <a:ln>
            <a:noFill/>
          </a:ln>
        </p:spPr>
        <p:txBody>
          <a:bodyPr anchorCtr="0" anchor="t" bIns="45700" lIns="91425" spcFirstLastPara="1" rIns="91425" wrap="square" tIns="45700">
            <a:noAutofit/>
          </a:bodyPr>
          <a:lstStyle>
            <a:lvl1pPr indent="-228600" lvl="0" marL="457200" algn="ctr">
              <a:spcBef>
                <a:spcPts val="560"/>
              </a:spcBef>
              <a:spcAft>
                <a:spcPts val="0"/>
              </a:spcAft>
              <a:buClr>
                <a:srgbClr val="181818"/>
              </a:buClr>
              <a:buSzPts val="2380"/>
              <a:buNone/>
              <a:defRPr sz="2800">
                <a:solidFill>
                  <a:srgbClr val="181818"/>
                </a:solidFill>
              </a:defRPr>
            </a:lvl1pPr>
            <a:lvl2pPr indent="-325755" lvl="1" marL="914400" algn="l">
              <a:spcBef>
                <a:spcPts val="360"/>
              </a:spcBef>
              <a:spcAft>
                <a:spcPts val="0"/>
              </a:spcAft>
              <a:buClr>
                <a:srgbClr val="181818"/>
              </a:buClr>
              <a:buSzPts val="1530"/>
              <a:buChar char="•"/>
              <a:defRPr/>
            </a:lvl2pPr>
            <a:lvl3pPr indent="-331469" lvl="2" marL="1371600" algn="l">
              <a:spcBef>
                <a:spcPts val="360"/>
              </a:spcBef>
              <a:spcAft>
                <a:spcPts val="0"/>
              </a:spcAft>
              <a:buClr>
                <a:srgbClr val="181818"/>
              </a:buClr>
              <a:buSzPts val="1620"/>
              <a:buChar char="•"/>
              <a:defRPr/>
            </a:lvl3pPr>
            <a:lvl4pPr indent="-342900" lvl="3" marL="1828800" algn="l">
              <a:spcBef>
                <a:spcPts val="360"/>
              </a:spcBef>
              <a:spcAft>
                <a:spcPts val="0"/>
              </a:spcAft>
              <a:buClr>
                <a:srgbClr val="181818"/>
              </a:buClr>
              <a:buSzPts val="1800"/>
              <a:buChar char="•"/>
              <a:defRPr/>
            </a:lvl4pPr>
            <a:lvl5pPr indent="-342900" lvl="4" marL="2286000" algn="l">
              <a:spcBef>
                <a:spcPts val="360"/>
              </a:spcBef>
              <a:spcAft>
                <a:spcPts val="0"/>
              </a:spcAft>
              <a:buClr>
                <a:srgbClr val="181818"/>
              </a:buClr>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58" name="Google Shape;58;p7"/>
          <p:cNvSpPr txBox="1"/>
          <p:nvPr/>
        </p:nvSpPr>
        <p:spPr>
          <a:xfrm>
            <a:off x="1007350" y="5800"/>
            <a:ext cx="56187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600">
                <a:solidFill>
                  <a:srgbClr val="FFFFFF"/>
                </a:solidFill>
              </a:rPr>
              <a:t>Online Chapter of BetterInvesting™</a:t>
            </a:r>
            <a:endParaRPr b="1" sz="1600">
              <a:solidFill>
                <a:srgbClr val="FFFFFF"/>
              </a:solidFil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peaker Slide x 3 ">
  <p:cSld name="Speaker Slide x 3 ">
    <p:spTree>
      <p:nvGrpSpPr>
        <p:cNvPr id="59" name="Shape 59"/>
        <p:cNvGrpSpPr/>
        <p:nvPr/>
      </p:nvGrpSpPr>
      <p:grpSpPr>
        <a:xfrm>
          <a:off x="0" y="0"/>
          <a:ext cx="0" cy="0"/>
          <a:chOff x="0" y="0"/>
          <a:chExt cx="0" cy="0"/>
        </a:xfrm>
      </p:grpSpPr>
      <p:sp>
        <p:nvSpPr>
          <p:cNvPr id="60" name="Google Shape;60;p8"/>
          <p:cNvSpPr txBox="1"/>
          <p:nvPr>
            <p:ph type="title"/>
          </p:nvPr>
        </p:nvSpPr>
        <p:spPr>
          <a:xfrm>
            <a:off x="609600" y="533400"/>
            <a:ext cx="10972800" cy="9906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5000"/>
              <a:buFont typeface="Arial"/>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8"/>
          <p:cNvSpPr txBox="1"/>
          <p:nvPr>
            <p:ph idx="12" type="sldNum"/>
          </p:nvPr>
        </p:nvSpPr>
        <p:spPr>
          <a:xfrm>
            <a:off x="11261356" y="0"/>
            <a:ext cx="642088" cy="42352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sz="1800">
                <a:solidFill>
                  <a:srgbClr val="FFFFFF"/>
                </a:solidFill>
                <a:latin typeface="Arial"/>
                <a:ea typeface="Arial"/>
                <a:cs typeface="Arial"/>
                <a:sym typeface="Arial"/>
              </a:defRPr>
            </a:lvl1pPr>
            <a:lvl2pPr indent="0" lvl="1" marL="0" algn="r">
              <a:spcBef>
                <a:spcPts val="0"/>
              </a:spcBef>
              <a:buNone/>
              <a:defRPr b="1" sz="1800">
                <a:solidFill>
                  <a:srgbClr val="FFFFFF"/>
                </a:solidFill>
                <a:latin typeface="Arial"/>
                <a:ea typeface="Arial"/>
                <a:cs typeface="Arial"/>
                <a:sym typeface="Arial"/>
              </a:defRPr>
            </a:lvl2pPr>
            <a:lvl3pPr indent="0" lvl="2" marL="0" algn="r">
              <a:spcBef>
                <a:spcPts val="0"/>
              </a:spcBef>
              <a:buNone/>
              <a:defRPr b="1" sz="1800">
                <a:solidFill>
                  <a:srgbClr val="FFFFFF"/>
                </a:solidFill>
                <a:latin typeface="Arial"/>
                <a:ea typeface="Arial"/>
                <a:cs typeface="Arial"/>
                <a:sym typeface="Arial"/>
              </a:defRPr>
            </a:lvl3pPr>
            <a:lvl4pPr indent="0" lvl="3" marL="0" algn="r">
              <a:spcBef>
                <a:spcPts val="0"/>
              </a:spcBef>
              <a:buNone/>
              <a:defRPr b="1" sz="1800">
                <a:solidFill>
                  <a:srgbClr val="FFFFFF"/>
                </a:solidFill>
                <a:latin typeface="Arial"/>
                <a:ea typeface="Arial"/>
                <a:cs typeface="Arial"/>
                <a:sym typeface="Arial"/>
              </a:defRPr>
            </a:lvl4pPr>
            <a:lvl5pPr indent="0" lvl="4" marL="0" algn="r">
              <a:spcBef>
                <a:spcPts val="0"/>
              </a:spcBef>
              <a:buNone/>
              <a:defRPr b="1" sz="1800">
                <a:solidFill>
                  <a:srgbClr val="FFFFFF"/>
                </a:solidFill>
                <a:latin typeface="Arial"/>
                <a:ea typeface="Arial"/>
                <a:cs typeface="Arial"/>
                <a:sym typeface="Arial"/>
              </a:defRPr>
            </a:lvl5pPr>
            <a:lvl6pPr indent="0" lvl="5" marL="0" algn="r">
              <a:spcBef>
                <a:spcPts val="0"/>
              </a:spcBef>
              <a:buNone/>
              <a:defRPr b="1" sz="1800">
                <a:solidFill>
                  <a:srgbClr val="FFFFFF"/>
                </a:solidFill>
                <a:latin typeface="Arial"/>
                <a:ea typeface="Arial"/>
                <a:cs typeface="Arial"/>
                <a:sym typeface="Arial"/>
              </a:defRPr>
            </a:lvl6pPr>
            <a:lvl7pPr indent="0" lvl="6" marL="0" algn="r">
              <a:spcBef>
                <a:spcPts val="0"/>
              </a:spcBef>
              <a:buNone/>
              <a:defRPr b="1" sz="1800">
                <a:solidFill>
                  <a:srgbClr val="FFFFFF"/>
                </a:solidFill>
                <a:latin typeface="Arial"/>
                <a:ea typeface="Arial"/>
                <a:cs typeface="Arial"/>
                <a:sym typeface="Arial"/>
              </a:defRPr>
            </a:lvl7pPr>
            <a:lvl8pPr indent="0" lvl="7" marL="0" algn="r">
              <a:spcBef>
                <a:spcPts val="0"/>
              </a:spcBef>
              <a:buNone/>
              <a:defRPr b="1" sz="1800">
                <a:solidFill>
                  <a:srgbClr val="FFFFFF"/>
                </a:solidFill>
                <a:latin typeface="Arial"/>
                <a:ea typeface="Arial"/>
                <a:cs typeface="Arial"/>
                <a:sym typeface="Arial"/>
              </a:defRPr>
            </a:lvl8pPr>
            <a:lvl9pPr indent="0" lvl="8" marL="0" algn="r">
              <a:spcBef>
                <a:spcPts val="0"/>
              </a:spcBef>
              <a:buNone/>
              <a:defRPr b="1" sz="1800">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62" name="Google Shape;62;p8"/>
          <p:cNvSpPr/>
          <p:nvPr>
            <p:ph idx="2" type="pic"/>
          </p:nvPr>
        </p:nvSpPr>
        <p:spPr>
          <a:xfrm>
            <a:off x="8585938" y="2052320"/>
            <a:ext cx="2286000" cy="2743200"/>
          </a:xfrm>
          <a:prstGeom prst="rect">
            <a:avLst/>
          </a:prstGeom>
          <a:noFill/>
          <a:ln>
            <a:noFill/>
          </a:ln>
        </p:spPr>
      </p:sp>
      <p:sp>
        <p:nvSpPr>
          <p:cNvPr id="63" name="Google Shape;63;p8"/>
          <p:cNvSpPr/>
          <p:nvPr>
            <p:ph idx="3" type="pic"/>
          </p:nvPr>
        </p:nvSpPr>
        <p:spPr>
          <a:xfrm>
            <a:off x="4985085" y="2052320"/>
            <a:ext cx="2286000" cy="2743200"/>
          </a:xfrm>
          <a:prstGeom prst="rect">
            <a:avLst/>
          </a:prstGeom>
          <a:noFill/>
          <a:ln>
            <a:noFill/>
          </a:ln>
        </p:spPr>
      </p:sp>
      <p:sp>
        <p:nvSpPr>
          <p:cNvPr id="64" name="Google Shape;64;p8"/>
          <p:cNvSpPr/>
          <p:nvPr>
            <p:ph idx="4" type="pic"/>
          </p:nvPr>
        </p:nvSpPr>
        <p:spPr>
          <a:xfrm>
            <a:off x="1315720" y="2052320"/>
            <a:ext cx="2286000" cy="2743200"/>
          </a:xfrm>
          <a:prstGeom prst="rect">
            <a:avLst/>
          </a:prstGeom>
          <a:noFill/>
          <a:ln>
            <a:noFill/>
          </a:ln>
        </p:spPr>
      </p:sp>
      <p:sp>
        <p:nvSpPr>
          <p:cNvPr id="65" name="Google Shape;65;p8"/>
          <p:cNvSpPr txBox="1"/>
          <p:nvPr>
            <p:ph idx="1" type="body"/>
          </p:nvPr>
        </p:nvSpPr>
        <p:spPr>
          <a:xfrm>
            <a:off x="367562" y="4946650"/>
            <a:ext cx="4191000" cy="457200"/>
          </a:xfrm>
          <a:prstGeom prst="rect">
            <a:avLst/>
          </a:prstGeom>
          <a:noFill/>
          <a:ln>
            <a:noFill/>
          </a:ln>
        </p:spPr>
        <p:txBody>
          <a:bodyPr anchorCtr="0" anchor="t" bIns="45700" lIns="91425" spcFirstLastPara="1" rIns="91425" wrap="square" tIns="45700">
            <a:noAutofit/>
          </a:bodyPr>
          <a:lstStyle>
            <a:lvl1pPr indent="-228600" lvl="0" marL="457200" algn="ctr">
              <a:spcBef>
                <a:spcPts val="640"/>
              </a:spcBef>
              <a:spcAft>
                <a:spcPts val="0"/>
              </a:spcAft>
              <a:buClr>
                <a:srgbClr val="212763"/>
              </a:buClr>
              <a:buSzPts val="2720"/>
              <a:buNone/>
              <a:defRPr b="1" sz="3200">
                <a:solidFill>
                  <a:srgbClr val="212763"/>
                </a:solidFill>
              </a:defRPr>
            </a:lvl1pPr>
            <a:lvl2pPr indent="-325755" lvl="1" marL="914400" algn="l">
              <a:spcBef>
                <a:spcPts val="360"/>
              </a:spcBef>
              <a:spcAft>
                <a:spcPts val="0"/>
              </a:spcAft>
              <a:buClr>
                <a:srgbClr val="181818"/>
              </a:buClr>
              <a:buSzPts val="1530"/>
              <a:buChar char="•"/>
              <a:defRPr/>
            </a:lvl2pPr>
            <a:lvl3pPr indent="-331469" lvl="2" marL="1371600" algn="l">
              <a:spcBef>
                <a:spcPts val="360"/>
              </a:spcBef>
              <a:spcAft>
                <a:spcPts val="0"/>
              </a:spcAft>
              <a:buClr>
                <a:srgbClr val="181818"/>
              </a:buClr>
              <a:buSzPts val="1620"/>
              <a:buChar char="•"/>
              <a:defRPr/>
            </a:lvl3pPr>
            <a:lvl4pPr indent="-342900" lvl="3" marL="1828800" algn="l">
              <a:spcBef>
                <a:spcPts val="360"/>
              </a:spcBef>
              <a:spcAft>
                <a:spcPts val="0"/>
              </a:spcAft>
              <a:buClr>
                <a:srgbClr val="181818"/>
              </a:buClr>
              <a:buSzPts val="1800"/>
              <a:buChar char="•"/>
              <a:defRPr/>
            </a:lvl4pPr>
            <a:lvl5pPr indent="-342900" lvl="4" marL="2286000" algn="l">
              <a:spcBef>
                <a:spcPts val="360"/>
              </a:spcBef>
              <a:spcAft>
                <a:spcPts val="0"/>
              </a:spcAft>
              <a:buClr>
                <a:srgbClr val="181818"/>
              </a:buClr>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66" name="Google Shape;66;p8"/>
          <p:cNvSpPr txBox="1"/>
          <p:nvPr>
            <p:ph idx="5" type="body"/>
          </p:nvPr>
        </p:nvSpPr>
        <p:spPr>
          <a:xfrm>
            <a:off x="367562" y="5549900"/>
            <a:ext cx="4191000" cy="990600"/>
          </a:xfrm>
          <a:prstGeom prst="rect">
            <a:avLst/>
          </a:prstGeom>
          <a:noFill/>
          <a:ln>
            <a:noFill/>
          </a:ln>
        </p:spPr>
        <p:txBody>
          <a:bodyPr anchorCtr="0" anchor="t" bIns="45700" lIns="91425" spcFirstLastPara="1" rIns="91425" wrap="square" tIns="45700">
            <a:noAutofit/>
          </a:bodyPr>
          <a:lstStyle>
            <a:lvl1pPr indent="-228600" lvl="0" marL="457200" algn="ctr">
              <a:spcBef>
                <a:spcPts val="560"/>
              </a:spcBef>
              <a:spcAft>
                <a:spcPts val="0"/>
              </a:spcAft>
              <a:buClr>
                <a:srgbClr val="181818"/>
              </a:buClr>
              <a:buSzPts val="2380"/>
              <a:buNone/>
              <a:defRPr sz="2800">
                <a:solidFill>
                  <a:srgbClr val="181818"/>
                </a:solidFill>
              </a:defRPr>
            </a:lvl1pPr>
            <a:lvl2pPr indent="-325755" lvl="1" marL="914400" algn="l">
              <a:spcBef>
                <a:spcPts val="360"/>
              </a:spcBef>
              <a:spcAft>
                <a:spcPts val="0"/>
              </a:spcAft>
              <a:buClr>
                <a:srgbClr val="181818"/>
              </a:buClr>
              <a:buSzPts val="1530"/>
              <a:buChar char="•"/>
              <a:defRPr/>
            </a:lvl2pPr>
            <a:lvl3pPr indent="-331469" lvl="2" marL="1371600" algn="l">
              <a:spcBef>
                <a:spcPts val="360"/>
              </a:spcBef>
              <a:spcAft>
                <a:spcPts val="0"/>
              </a:spcAft>
              <a:buClr>
                <a:srgbClr val="181818"/>
              </a:buClr>
              <a:buSzPts val="1620"/>
              <a:buChar char="•"/>
              <a:defRPr/>
            </a:lvl3pPr>
            <a:lvl4pPr indent="-342900" lvl="3" marL="1828800" algn="l">
              <a:spcBef>
                <a:spcPts val="360"/>
              </a:spcBef>
              <a:spcAft>
                <a:spcPts val="0"/>
              </a:spcAft>
              <a:buClr>
                <a:srgbClr val="181818"/>
              </a:buClr>
              <a:buSzPts val="1800"/>
              <a:buChar char="•"/>
              <a:defRPr/>
            </a:lvl4pPr>
            <a:lvl5pPr indent="-342900" lvl="4" marL="2286000" algn="l">
              <a:spcBef>
                <a:spcPts val="360"/>
              </a:spcBef>
              <a:spcAft>
                <a:spcPts val="0"/>
              </a:spcAft>
              <a:buClr>
                <a:srgbClr val="181818"/>
              </a:buClr>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67" name="Google Shape;67;p8"/>
          <p:cNvSpPr txBox="1"/>
          <p:nvPr>
            <p:ph idx="6" type="body"/>
          </p:nvPr>
        </p:nvSpPr>
        <p:spPr>
          <a:xfrm>
            <a:off x="4032585" y="4946650"/>
            <a:ext cx="4191000" cy="457200"/>
          </a:xfrm>
          <a:prstGeom prst="rect">
            <a:avLst/>
          </a:prstGeom>
          <a:noFill/>
          <a:ln>
            <a:noFill/>
          </a:ln>
        </p:spPr>
        <p:txBody>
          <a:bodyPr anchorCtr="0" anchor="t" bIns="45700" lIns="91425" spcFirstLastPara="1" rIns="91425" wrap="square" tIns="45700">
            <a:noAutofit/>
          </a:bodyPr>
          <a:lstStyle>
            <a:lvl1pPr indent="-228600" lvl="0" marL="457200" algn="ctr">
              <a:spcBef>
                <a:spcPts val="640"/>
              </a:spcBef>
              <a:spcAft>
                <a:spcPts val="0"/>
              </a:spcAft>
              <a:buClr>
                <a:srgbClr val="212763"/>
              </a:buClr>
              <a:buSzPts val="2720"/>
              <a:buNone/>
              <a:defRPr b="1" sz="3200">
                <a:solidFill>
                  <a:srgbClr val="212763"/>
                </a:solidFill>
              </a:defRPr>
            </a:lvl1pPr>
            <a:lvl2pPr indent="-325755" lvl="1" marL="914400" algn="l">
              <a:spcBef>
                <a:spcPts val="360"/>
              </a:spcBef>
              <a:spcAft>
                <a:spcPts val="0"/>
              </a:spcAft>
              <a:buClr>
                <a:srgbClr val="181818"/>
              </a:buClr>
              <a:buSzPts val="1530"/>
              <a:buChar char="•"/>
              <a:defRPr/>
            </a:lvl2pPr>
            <a:lvl3pPr indent="-331469" lvl="2" marL="1371600" algn="l">
              <a:spcBef>
                <a:spcPts val="360"/>
              </a:spcBef>
              <a:spcAft>
                <a:spcPts val="0"/>
              </a:spcAft>
              <a:buClr>
                <a:srgbClr val="181818"/>
              </a:buClr>
              <a:buSzPts val="1620"/>
              <a:buChar char="•"/>
              <a:defRPr/>
            </a:lvl3pPr>
            <a:lvl4pPr indent="-342900" lvl="3" marL="1828800" algn="l">
              <a:spcBef>
                <a:spcPts val="360"/>
              </a:spcBef>
              <a:spcAft>
                <a:spcPts val="0"/>
              </a:spcAft>
              <a:buClr>
                <a:srgbClr val="181818"/>
              </a:buClr>
              <a:buSzPts val="1800"/>
              <a:buChar char="•"/>
              <a:defRPr/>
            </a:lvl4pPr>
            <a:lvl5pPr indent="-342900" lvl="4" marL="2286000" algn="l">
              <a:spcBef>
                <a:spcPts val="360"/>
              </a:spcBef>
              <a:spcAft>
                <a:spcPts val="0"/>
              </a:spcAft>
              <a:buClr>
                <a:srgbClr val="181818"/>
              </a:buClr>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68" name="Google Shape;68;p8"/>
          <p:cNvSpPr txBox="1"/>
          <p:nvPr>
            <p:ph idx="7" type="body"/>
          </p:nvPr>
        </p:nvSpPr>
        <p:spPr>
          <a:xfrm>
            <a:off x="4032585" y="5549900"/>
            <a:ext cx="4191000" cy="990600"/>
          </a:xfrm>
          <a:prstGeom prst="rect">
            <a:avLst/>
          </a:prstGeom>
          <a:noFill/>
          <a:ln>
            <a:noFill/>
          </a:ln>
        </p:spPr>
        <p:txBody>
          <a:bodyPr anchorCtr="0" anchor="t" bIns="45700" lIns="91425" spcFirstLastPara="1" rIns="91425" wrap="square" tIns="45700">
            <a:noAutofit/>
          </a:bodyPr>
          <a:lstStyle>
            <a:lvl1pPr indent="-228600" lvl="0" marL="457200" algn="ctr">
              <a:spcBef>
                <a:spcPts val="560"/>
              </a:spcBef>
              <a:spcAft>
                <a:spcPts val="0"/>
              </a:spcAft>
              <a:buClr>
                <a:srgbClr val="181818"/>
              </a:buClr>
              <a:buSzPts val="2380"/>
              <a:buNone/>
              <a:defRPr sz="2800">
                <a:solidFill>
                  <a:srgbClr val="181818"/>
                </a:solidFill>
              </a:defRPr>
            </a:lvl1pPr>
            <a:lvl2pPr indent="-325755" lvl="1" marL="914400" algn="l">
              <a:spcBef>
                <a:spcPts val="360"/>
              </a:spcBef>
              <a:spcAft>
                <a:spcPts val="0"/>
              </a:spcAft>
              <a:buClr>
                <a:srgbClr val="181818"/>
              </a:buClr>
              <a:buSzPts val="1530"/>
              <a:buChar char="•"/>
              <a:defRPr/>
            </a:lvl2pPr>
            <a:lvl3pPr indent="-331469" lvl="2" marL="1371600" algn="l">
              <a:spcBef>
                <a:spcPts val="360"/>
              </a:spcBef>
              <a:spcAft>
                <a:spcPts val="0"/>
              </a:spcAft>
              <a:buClr>
                <a:srgbClr val="181818"/>
              </a:buClr>
              <a:buSzPts val="1620"/>
              <a:buChar char="•"/>
              <a:defRPr/>
            </a:lvl3pPr>
            <a:lvl4pPr indent="-342900" lvl="3" marL="1828800" algn="l">
              <a:spcBef>
                <a:spcPts val="360"/>
              </a:spcBef>
              <a:spcAft>
                <a:spcPts val="0"/>
              </a:spcAft>
              <a:buClr>
                <a:srgbClr val="181818"/>
              </a:buClr>
              <a:buSzPts val="1800"/>
              <a:buChar char="•"/>
              <a:defRPr/>
            </a:lvl4pPr>
            <a:lvl5pPr indent="-342900" lvl="4" marL="2286000" algn="l">
              <a:spcBef>
                <a:spcPts val="360"/>
              </a:spcBef>
              <a:spcAft>
                <a:spcPts val="0"/>
              </a:spcAft>
              <a:buClr>
                <a:srgbClr val="181818"/>
              </a:buClr>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69" name="Google Shape;69;p8"/>
          <p:cNvSpPr txBox="1"/>
          <p:nvPr>
            <p:ph idx="8" type="body"/>
          </p:nvPr>
        </p:nvSpPr>
        <p:spPr>
          <a:xfrm>
            <a:off x="7633438" y="4946650"/>
            <a:ext cx="4191000" cy="457200"/>
          </a:xfrm>
          <a:prstGeom prst="rect">
            <a:avLst/>
          </a:prstGeom>
          <a:noFill/>
          <a:ln>
            <a:noFill/>
          </a:ln>
        </p:spPr>
        <p:txBody>
          <a:bodyPr anchorCtr="0" anchor="t" bIns="45700" lIns="91425" spcFirstLastPara="1" rIns="91425" wrap="square" tIns="45700">
            <a:noAutofit/>
          </a:bodyPr>
          <a:lstStyle>
            <a:lvl1pPr indent="-228600" lvl="0" marL="457200" algn="ctr">
              <a:spcBef>
                <a:spcPts val="640"/>
              </a:spcBef>
              <a:spcAft>
                <a:spcPts val="0"/>
              </a:spcAft>
              <a:buClr>
                <a:srgbClr val="212763"/>
              </a:buClr>
              <a:buSzPts val="2720"/>
              <a:buNone/>
              <a:defRPr b="1" sz="3200">
                <a:solidFill>
                  <a:srgbClr val="212763"/>
                </a:solidFill>
              </a:defRPr>
            </a:lvl1pPr>
            <a:lvl2pPr indent="-325755" lvl="1" marL="914400" algn="l">
              <a:spcBef>
                <a:spcPts val="360"/>
              </a:spcBef>
              <a:spcAft>
                <a:spcPts val="0"/>
              </a:spcAft>
              <a:buClr>
                <a:srgbClr val="181818"/>
              </a:buClr>
              <a:buSzPts val="1530"/>
              <a:buChar char="•"/>
              <a:defRPr/>
            </a:lvl2pPr>
            <a:lvl3pPr indent="-331469" lvl="2" marL="1371600" algn="l">
              <a:spcBef>
                <a:spcPts val="360"/>
              </a:spcBef>
              <a:spcAft>
                <a:spcPts val="0"/>
              </a:spcAft>
              <a:buClr>
                <a:srgbClr val="181818"/>
              </a:buClr>
              <a:buSzPts val="1620"/>
              <a:buChar char="•"/>
              <a:defRPr/>
            </a:lvl3pPr>
            <a:lvl4pPr indent="-342900" lvl="3" marL="1828800" algn="l">
              <a:spcBef>
                <a:spcPts val="360"/>
              </a:spcBef>
              <a:spcAft>
                <a:spcPts val="0"/>
              </a:spcAft>
              <a:buClr>
                <a:srgbClr val="181818"/>
              </a:buClr>
              <a:buSzPts val="1800"/>
              <a:buChar char="•"/>
              <a:defRPr/>
            </a:lvl4pPr>
            <a:lvl5pPr indent="-342900" lvl="4" marL="2286000" algn="l">
              <a:spcBef>
                <a:spcPts val="360"/>
              </a:spcBef>
              <a:spcAft>
                <a:spcPts val="0"/>
              </a:spcAft>
              <a:buClr>
                <a:srgbClr val="181818"/>
              </a:buClr>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70" name="Google Shape;70;p8"/>
          <p:cNvSpPr txBox="1"/>
          <p:nvPr>
            <p:ph idx="9" type="body"/>
          </p:nvPr>
        </p:nvSpPr>
        <p:spPr>
          <a:xfrm>
            <a:off x="7633438" y="5549900"/>
            <a:ext cx="4191000" cy="990600"/>
          </a:xfrm>
          <a:prstGeom prst="rect">
            <a:avLst/>
          </a:prstGeom>
          <a:noFill/>
          <a:ln>
            <a:noFill/>
          </a:ln>
        </p:spPr>
        <p:txBody>
          <a:bodyPr anchorCtr="0" anchor="t" bIns="45700" lIns="91425" spcFirstLastPara="1" rIns="91425" wrap="square" tIns="45700">
            <a:noAutofit/>
          </a:bodyPr>
          <a:lstStyle>
            <a:lvl1pPr indent="-228600" lvl="0" marL="457200" algn="ctr">
              <a:spcBef>
                <a:spcPts val="560"/>
              </a:spcBef>
              <a:spcAft>
                <a:spcPts val="0"/>
              </a:spcAft>
              <a:buClr>
                <a:srgbClr val="181818"/>
              </a:buClr>
              <a:buSzPts val="2380"/>
              <a:buNone/>
              <a:defRPr sz="2800">
                <a:solidFill>
                  <a:srgbClr val="181818"/>
                </a:solidFill>
              </a:defRPr>
            </a:lvl1pPr>
            <a:lvl2pPr indent="-325755" lvl="1" marL="914400" algn="l">
              <a:spcBef>
                <a:spcPts val="360"/>
              </a:spcBef>
              <a:spcAft>
                <a:spcPts val="0"/>
              </a:spcAft>
              <a:buClr>
                <a:srgbClr val="181818"/>
              </a:buClr>
              <a:buSzPts val="1530"/>
              <a:buChar char="•"/>
              <a:defRPr/>
            </a:lvl2pPr>
            <a:lvl3pPr indent="-331469" lvl="2" marL="1371600" algn="l">
              <a:spcBef>
                <a:spcPts val="360"/>
              </a:spcBef>
              <a:spcAft>
                <a:spcPts val="0"/>
              </a:spcAft>
              <a:buClr>
                <a:srgbClr val="181818"/>
              </a:buClr>
              <a:buSzPts val="1620"/>
              <a:buChar char="•"/>
              <a:defRPr/>
            </a:lvl3pPr>
            <a:lvl4pPr indent="-342900" lvl="3" marL="1828800" algn="l">
              <a:spcBef>
                <a:spcPts val="360"/>
              </a:spcBef>
              <a:spcAft>
                <a:spcPts val="0"/>
              </a:spcAft>
              <a:buClr>
                <a:srgbClr val="181818"/>
              </a:buClr>
              <a:buSzPts val="1800"/>
              <a:buChar char="•"/>
              <a:defRPr/>
            </a:lvl4pPr>
            <a:lvl5pPr indent="-342900" lvl="4" marL="2286000" algn="l">
              <a:spcBef>
                <a:spcPts val="360"/>
              </a:spcBef>
              <a:spcAft>
                <a:spcPts val="0"/>
              </a:spcAft>
              <a:buClr>
                <a:srgbClr val="181818"/>
              </a:buClr>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71" name="Google Shape;71;p8"/>
          <p:cNvSpPr txBox="1"/>
          <p:nvPr/>
        </p:nvSpPr>
        <p:spPr>
          <a:xfrm>
            <a:off x="1007350" y="5800"/>
            <a:ext cx="56187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600">
                <a:solidFill>
                  <a:srgbClr val="FFFFFF"/>
                </a:solidFill>
              </a:rPr>
              <a:t>Online Chapter of BetterInvesting™</a:t>
            </a:r>
            <a:endParaRPr b="1" sz="1600">
              <a:solidFill>
                <a:srgbClr val="FFFFFF"/>
              </a:solidFil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de By Side - No Line ">
  <p:cSld name="Side By Side - No Line ">
    <p:spTree>
      <p:nvGrpSpPr>
        <p:cNvPr id="72" name="Shape 72"/>
        <p:cNvGrpSpPr/>
        <p:nvPr/>
      </p:nvGrpSpPr>
      <p:grpSpPr>
        <a:xfrm>
          <a:off x="0" y="0"/>
          <a:ext cx="0" cy="0"/>
          <a:chOff x="0" y="0"/>
          <a:chExt cx="0" cy="0"/>
        </a:xfrm>
      </p:grpSpPr>
      <p:sp>
        <p:nvSpPr>
          <p:cNvPr id="73" name="Google Shape;73;p9"/>
          <p:cNvSpPr txBox="1"/>
          <p:nvPr>
            <p:ph type="title"/>
          </p:nvPr>
        </p:nvSpPr>
        <p:spPr>
          <a:xfrm>
            <a:off x="609600" y="533400"/>
            <a:ext cx="10972800" cy="990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1"/>
              </a:buClr>
              <a:buSzPts val="5000"/>
              <a:buFont typeface="Arial"/>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9"/>
          <p:cNvSpPr txBox="1"/>
          <p:nvPr>
            <p:ph idx="1" type="body"/>
          </p:nvPr>
        </p:nvSpPr>
        <p:spPr>
          <a:xfrm>
            <a:off x="609600" y="1673352"/>
            <a:ext cx="5384800" cy="4718304"/>
          </a:xfrm>
          <a:prstGeom prst="rect">
            <a:avLst/>
          </a:prstGeom>
          <a:noFill/>
          <a:ln>
            <a:noFill/>
          </a:ln>
        </p:spPr>
        <p:txBody>
          <a:bodyPr anchorCtr="0" anchor="t" bIns="45700" lIns="91425" spcFirstLastPara="1" rIns="91425" wrap="square" tIns="45700">
            <a:normAutofit/>
          </a:bodyPr>
          <a:lstStyle>
            <a:lvl1pPr indent="-401320" lvl="0" marL="457200" algn="l">
              <a:spcBef>
                <a:spcPts val="640"/>
              </a:spcBef>
              <a:spcAft>
                <a:spcPts val="0"/>
              </a:spcAft>
              <a:buClr>
                <a:srgbClr val="181818"/>
              </a:buClr>
              <a:buSzPts val="2720"/>
              <a:buChar char="•"/>
              <a:defRPr sz="3200">
                <a:solidFill>
                  <a:srgbClr val="181818"/>
                </a:solidFill>
              </a:defRPr>
            </a:lvl1pPr>
            <a:lvl2pPr indent="-390525" lvl="1" marL="914400" algn="l">
              <a:spcBef>
                <a:spcPts val="600"/>
              </a:spcBef>
              <a:spcAft>
                <a:spcPts val="0"/>
              </a:spcAft>
              <a:buClr>
                <a:srgbClr val="181818"/>
              </a:buClr>
              <a:buSzPts val="2550"/>
              <a:buChar char="•"/>
              <a:defRPr sz="3000">
                <a:solidFill>
                  <a:srgbClr val="181818"/>
                </a:solidFill>
              </a:defRPr>
            </a:lvl2pPr>
            <a:lvl3pPr indent="-388619" lvl="2" marL="1371600" algn="l">
              <a:spcBef>
                <a:spcPts val="560"/>
              </a:spcBef>
              <a:spcAft>
                <a:spcPts val="0"/>
              </a:spcAft>
              <a:buClr>
                <a:srgbClr val="181818"/>
              </a:buClr>
              <a:buSzPts val="2520"/>
              <a:buChar char="•"/>
              <a:defRPr sz="2800">
                <a:solidFill>
                  <a:srgbClr val="181818"/>
                </a:solidFill>
              </a:defRPr>
            </a:lvl3pPr>
            <a:lvl4pPr indent="-393700" lvl="3" marL="1828800" algn="l">
              <a:spcBef>
                <a:spcPts val="520"/>
              </a:spcBef>
              <a:spcAft>
                <a:spcPts val="0"/>
              </a:spcAft>
              <a:buClr>
                <a:srgbClr val="181818"/>
              </a:buClr>
              <a:buSzPts val="2600"/>
              <a:buChar char="•"/>
              <a:defRPr sz="2600">
                <a:solidFill>
                  <a:srgbClr val="181818"/>
                </a:solidFill>
              </a:defRPr>
            </a:lvl4pPr>
            <a:lvl5pPr indent="-381000" lvl="4" marL="2286000" algn="l">
              <a:spcBef>
                <a:spcPts val="480"/>
              </a:spcBef>
              <a:spcAft>
                <a:spcPts val="0"/>
              </a:spcAft>
              <a:buClr>
                <a:srgbClr val="181818"/>
              </a:buClr>
              <a:buSzPts val="2400"/>
              <a:buChar char="•"/>
              <a:defRPr sz="2400">
                <a:solidFill>
                  <a:srgbClr val="181818"/>
                </a:solidFill>
              </a:defRPr>
            </a:lvl5pPr>
            <a:lvl6pPr indent="-342900" lvl="5" marL="2743200" algn="l">
              <a:spcBef>
                <a:spcPts val="360"/>
              </a:spcBef>
              <a:spcAft>
                <a:spcPts val="0"/>
              </a:spcAft>
              <a:buSzPts val="1800"/>
              <a:buChar char="•"/>
              <a:defRPr sz="1800"/>
            </a:lvl6pPr>
            <a:lvl7pPr indent="-342900" lvl="6" marL="3200400" algn="l">
              <a:spcBef>
                <a:spcPts val="360"/>
              </a:spcBef>
              <a:spcAft>
                <a:spcPts val="0"/>
              </a:spcAft>
              <a:buSzPts val="1800"/>
              <a:buChar char="•"/>
              <a:defRPr sz="1800"/>
            </a:lvl7pPr>
            <a:lvl8pPr indent="-342900" lvl="7" marL="3657600" algn="l">
              <a:spcBef>
                <a:spcPts val="360"/>
              </a:spcBef>
              <a:spcAft>
                <a:spcPts val="0"/>
              </a:spcAft>
              <a:buSzPts val="1800"/>
              <a:buChar char="•"/>
              <a:defRPr sz="1800"/>
            </a:lvl8pPr>
            <a:lvl9pPr indent="-342900" lvl="8" marL="4114800" algn="l">
              <a:spcBef>
                <a:spcPts val="360"/>
              </a:spcBef>
              <a:spcAft>
                <a:spcPts val="0"/>
              </a:spcAft>
              <a:buSzPts val="1800"/>
              <a:buChar char="•"/>
              <a:defRPr sz="1800"/>
            </a:lvl9pPr>
          </a:lstStyle>
          <a:p/>
        </p:txBody>
      </p:sp>
      <p:sp>
        <p:nvSpPr>
          <p:cNvPr id="75" name="Google Shape;75;p9"/>
          <p:cNvSpPr txBox="1"/>
          <p:nvPr>
            <p:ph idx="12" type="sldNum"/>
          </p:nvPr>
        </p:nvSpPr>
        <p:spPr>
          <a:xfrm>
            <a:off x="11261356" y="0"/>
            <a:ext cx="642088" cy="42352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sz="1800">
                <a:solidFill>
                  <a:srgbClr val="FFFFFF"/>
                </a:solidFill>
                <a:latin typeface="Arial"/>
                <a:ea typeface="Arial"/>
                <a:cs typeface="Arial"/>
                <a:sym typeface="Arial"/>
              </a:defRPr>
            </a:lvl1pPr>
            <a:lvl2pPr indent="0" lvl="1" marL="0" algn="r">
              <a:spcBef>
                <a:spcPts val="0"/>
              </a:spcBef>
              <a:buNone/>
              <a:defRPr b="1" sz="1800">
                <a:solidFill>
                  <a:srgbClr val="FFFFFF"/>
                </a:solidFill>
                <a:latin typeface="Arial"/>
                <a:ea typeface="Arial"/>
                <a:cs typeface="Arial"/>
                <a:sym typeface="Arial"/>
              </a:defRPr>
            </a:lvl2pPr>
            <a:lvl3pPr indent="0" lvl="2" marL="0" algn="r">
              <a:spcBef>
                <a:spcPts val="0"/>
              </a:spcBef>
              <a:buNone/>
              <a:defRPr b="1" sz="1800">
                <a:solidFill>
                  <a:srgbClr val="FFFFFF"/>
                </a:solidFill>
                <a:latin typeface="Arial"/>
                <a:ea typeface="Arial"/>
                <a:cs typeface="Arial"/>
                <a:sym typeface="Arial"/>
              </a:defRPr>
            </a:lvl3pPr>
            <a:lvl4pPr indent="0" lvl="3" marL="0" algn="r">
              <a:spcBef>
                <a:spcPts val="0"/>
              </a:spcBef>
              <a:buNone/>
              <a:defRPr b="1" sz="1800">
                <a:solidFill>
                  <a:srgbClr val="FFFFFF"/>
                </a:solidFill>
                <a:latin typeface="Arial"/>
                <a:ea typeface="Arial"/>
                <a:cs typeface="Arial"/>
                <a:sym typeface="Arial"/>
              </a:defRPr>
            </a:lvl4pPr>
            <a:lvl5pPr indent="0" lvl="4" marL="0" algn="r">
              <a:spcBef>
                <a:spcPts val="0"/>
              </a:spcBef>
              <a:buNone/>
              <a:defRPr b="1" sz="1800">
                <a:solidFill>
                  <a:srgbClr val="FFFFFF"/>
                </a:solidFill>
                <a:latin typeface="Arial"/>
                <a:ea typeface="Arial"/>
                <a:cs typeface="Arial"/>
                <a:sym typeface="Arial"/>
              </a:defRPr>
            </a:lvl5pPr>
            <a:lvl6pPr indent="0" lvl="5" marL="0" algn="r">
              <a:spcBef>
                <a:spcPts val="0"/>
              </a:spcBef>
              <a:buNone/>
              <a:defRPr b="1" sz="1800">
                <a:solidFill>
                  <a:srgbClr val="FFFFFF"/>
                </a:solidFill>
                <a:latin typeface="Arial"/>
                <a:ea typeface="Arial"/>
                <a:cs typeface="Arial"/>
                <a:sym typeface="Arial"/>
              </a:defRPr>
            </a:lvl6pPr>
            <a:lvl7pPr indent="0" lvl="6" marL="0" algn="r">
              <a:spcBef>
                <a:spcPts val="0"/>
              </a:spcBef>
              <a:buNone/>
              <a:defRPr b="1" sz="1800">
                <a:solidFill>
                  <a:srgbClr val="FFFFFF"/>
                </a:solidFill>
                <a:latin typeface="Arial"/>
                <a:ea typeface="Arial"/>
                <a:cs typeface="Arial"/>
                <a:sym typeface="Arial"/>
              </a:defRPr>
            </a:lvl7pPr>
            <a:lvl8pPr indent="0" lvl="7" marL="0" algn="r">
              <a:spcBef>
                <a:spcPts val="0"/>
              </a:spcBef>
              <a:buNone/>
              <a:defRPr b="1" sz="1800">
                <a:solidFill>
                  <a:srgbClr val="FFFFFF"/>
                </a:solidFill>
                <a:latin typeface="Arial"/>
                <a:ea typeface="Arial"/>
                <a:cs typeface="Arial"/>
                <a:sym typeface="Arial"/>
              </a:defRPr>
            </a:lvl8pPr>
            <a:lvl9pPr indent="0" lvl="8" marL="0" algn="r">
              <a:spcBef>
                <a:spcPts val="0"/>
              </a:spcBef>
              <a:buNone/>
              <a:defRPr b="1" sz="1800">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76" name="Google Shape;76;p9"/>
          <p:cNvSpPr txBox="1"/>
          <p:nvPr>
            <p:ph idx="2" type="body"/>
          </p:nvPr>
        </p:nvSpPr>
        <p:spPr>
          <a:xfrm>
            <a:off x="6197600" y="1673352"/>
            <a:ext cx="5384800" cy="4718304"/>
          </a:xfrm>
          <a:prstGeom prst="rect">
            <a:avLst/>
          </a:prstGeom>
          <a:noFill/>
          <a:ln>
            <a:noFill/>
          </a:ln>
        </p:spPr>
        <p:txBody>
          <a:bodyPr anchorCtr="0" anchor="t" bIns="45700" lIns="91425" spcFirstLastPara="1" rIns="91425" wrap="square" tIns="45700">
            <a:normAutofit/>
          </a:bodyPr>
          <a:lstStyle>
            <a:lvl1pPr indent="-401320" lvl="0" marL="457200" algn="l">
              <a:spcBef>
                <a:spcPts val="640"/>
              </a:spcBef>
              <a:spcAft>
                <a:spcPts val="0"/>
              </a:spcAft>
              <a:buClr>
                <a:srgbClr val="181818"/>
              </a:buClr>
              <a:buSzPts val="2720"/>
              <a:buChar char="•"/>
              <a:defRPr sz="3200">
                <a:solidFill>
                  <a:srgbClr val="181818"/>
                </a:solidFill>
              </a:defRPr>
            </a:lvl1pPr>
            <a:lvl2pPr indent="-390525" lvl="1" marL="914400" algn="l">
              <a:spcBef>
                <a:spcPts val="600"/>
              </a:spcBef>
              <a:spcAft>
                <a:spcPts val="0"/>
              </a:spcAft>
              <a:buClr>
                <a:srgbClr val="181818"/>
              </a:buClr>
              <a:buSzPts val="2550"/>
              <a:buChar char="•"/>
              <a:defRPr sz="3000">
                <a:solidFill>
                  <a:srgbClr val="181818"/>
                </a:solidFill>
              </a:defRPr>
            </a:lvl2pPr>
            <a:lvl3pPr indent="-388619" lvl="2" marL="1371600" algn="l">
              <a:spcBef>
                <a:spcPts val="560"/>
              </a:spcBef>
              <a:spcAft>
                <a:spcPts val="0"/>
              </a:spcAft>
              <a:buClr>
                <a:srgbClr val="181818"/>
              </a:buClr>
              <a:buSzPts val="2520"/>
              <a:buChar char="•"/>
              <a:defRPr sz="2800">
                <a:solidFill>
                  <a:srgbClr val="181818"/>
                </a:solidFill>
              </a:defRPr>
            </a:lvl3pPr>
            <a:lvl4pPr indent="-393700" lvl="3" marL="1828800" algn="l">
              <a:spcBef>
                <a:spcPts val="520"/>
              </a:spcBef>
              <a:spcAft>
                <a:spcPts val="0"/>
              </a:spcAft>
              <a:buClr>
                <a:srgbClr val="181818"/>
              </a:buClr>
              <a:buSzPts val="2600"/>
              <a:buChar char="•"/>
              <a:defRPr sz="2600">
                <a:solidFill>
                  <a:srgbClr val="181818"/>
                </a:solidFill>
              </a:defRPr>
            </a:lvl4pPr>
            <a:lvl5pPr indent="-381000" lvl="4" marL="2286000" algn="l">
              <a:spcBef>
                <a:spcPts val="480"/>
              </a:spcBef>
              <a:spcAft>
                <a:spcPts val="0"/>
              </a:spcAft>
              <a:buClr>
                <a:srgbClr val="181818"/>
              </a:buClr>
              <a:buSzPts val="2400"/>
              <a:buChar char="•"/>
              <a:defRPr sz="2400">
                <a:solidFill>
                  <a:srgbClr val="181818"/>
                </a:solidFill>
              </a:defRPr>
            </a:lvl5pPr>
            <a:lvl6pPr indent="-342900" lvl="5" marL="2743200" algn="l">
              <a:spcBef>
                <a:spcPts val="360"/>
              </a:spcBef>
              <a:spcAft>
                <a:spcPts val="0"/>
              </a:spcAft>
              <a:buSzPts val="1800"/>
              <a:buChar char="•"/>
              <a:defRPr sz="1800"/>
            </a:lvl6pPr>
            <a:lvl7pPr indent="-342900" lvl="6" marL="3200400" algn="l">
              <a:spcBef>
                <a:spcPts val="360"/>
              </a:spcBef>
              <a:spcAft>
                <a:spcPts val="0"/>
              </a:spcAft>
              <a:buSzPts val="1800"/>
              <a:buChar char="•"/>
              <a:defRPr sz="1800"/>
            </a:lvl7pPr>
            <a:lvl8pPr indent="-342900" lvl="7" marL="3657600" algn="l">
              <a:spcBef>
                <a:spcPts val="360"/>
              </a:spcBef>
              <a:spcAft>
                <a:spcPts val="0"/>
              </a:spcAft>
              <a:buSzPts val="1800"/>
              <a:buChar char="•"/>
              <a:defRPr sz="1800"/>
            </a:lvl8pPr>
            <a:lvl9pPr indent="-342900" lvl="8" marL="4114800" algn="l">
              <a:spcBef>
                <a:spcPts val="360"/>
              </a:spcBef>
              <a:spcAft>
                <a:spcPts val="0"/>
              </a:spcAft>
              <a:buSzPts val="1800"/>
              <a:buChar char="•"/>
              <a:defRPr sz="1800"/>
            </a:lvl9pPr>
          </a:lstStyle>
          <a:p/>
        </p:txBody>
      </p:sp>
      <p:sp>
        <p:nvSpPr>
          <p:cNvPr id="77" name="Google Shape;77;p9"/>
          <p:cNvSpPr txBox="1"/>
          <p:nvPr/>
        </p:nvSpPr>
        <p:spPr>
          <a:xfrm>
            <a:off x="1007350" y="5800"/>
            <a:ext cx="56187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600">
                <a:solidFill>
                  <a:srgbClr val="FFFFFF"/>
                </a:solidFill>
              </a:rPr>
              <a:t>Online Chapter of BetterInvesting™</a:t>
            </a:r>
            <a:endParaRPr b="1" sz="1600">
              <a:solidFill>
                <a:srgbClr val="FFFFFF"/>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py &amp; Picture">
  <p:cSld name="Title And Copy &amp; Picture">
    <p:spTree>
      <p:nvGrpSpPr>
        <p:cNvPr id="78" name="Shape 78"/>
        <p:cNvGrpSpPr/>
        <p:nvPr/>
      </p:nvGrpSpPr>
      <p:grpSpPr>
        <a:xfrm>
          <a:off x="0" y="0"/>
          <a:ext cx="0" cy="0"/>
          <a:chOff x="0" y="0"/>
          <a:chExt cx="0" cy="0"/>
        </a:xfrm>
      </p:grpSpPr>
      <p:sp>
        <p:nvSpPr>
          <p:cNvPr id="79" name="Google Shape;79;p10"/>
          <p:cNvSpPr txBox="1"/>
          <p:nvPr>
            <p:ph type="title"/>
          </p:nvPr>
        </p:nvSpPr>
        <p:spPr>
          <a:xfrm>
            <a:off x="609600" y="533400"/>
            <a:ext cx="10972800" cy="990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0"/>
          <p:cNvSpPr txBox="1"/>
          <p:nvPr>
            <p:ph idx="12" type="sldNum"/>
          </p:nvPr>
        </p:nvSpPr>
        <p:spPr>
          <a:xfrm>
            <a:off x="11261356" y="0"/>
            <a:ext cx="642088" cy="42352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sz="1800">
                <a:solidFill>
                  <a:srgbClr val="FFFFFF"/>
                </a:solidFill>
                <a:latin typeface="Arial"/>
                <a:ea typeface="Arial"/>
                <a:cs typeface="Arial"/>
                <a:sym typeface="Arial"/>
              </a:defRPr>
            </a:lvl1pPr>
            <a:lvl2pPr indent="0" lvl="1" marL="0" algn="r">
              <a:spcBef>
                <a:spcPts val="0"/>
              </a:spcBef>
              <a:buNone/>
              <a:defRPr b="0" sz="1800">
                <a:solidFill>
                  <a:srgbClr val="FFFFFF"/>
                </a:solidFill>
                <a:latin typeface="Arial"/>
                <a:ea typeface="Arial"/>
                <a:cs typeface="Arial"/>
                <a:sym typeface="Arial"/>
              </a:defRPr>
            </a:lvl2pPr>
            <a:lvl3pPr indent="0" lvl="2" marL="0" algn="r">
              <a:spcBef>
                <a:spcPts val="0"/>
              </a:spcBef>
              <a:buNone/>
              <a:defRPr b="0" sz="1800">
                <a:solidFill>
                  <a:srgbClr val="FFFFFF"/>
                </a:solidFill>
                <a:latin typeface="Arial"/>
                <a:ea typeface="Arial"/>
                <a:cs typeface="Arial"/>
                <a:sym typeface="Arial"/>
              </a:defRPr>
            </a:lvl3pPr>
            <a:lvl4pPr indent="0" lvl="3" marL="0" algn="r">
              <a:spcBef>
                <a:spcPts val="0"/>
              </a:spcBef>
              <a:buNone/>
              <a:defRPr b="0" sz="1800">
                <a:solidFill>
                  <a:srgbClr val="FFFFFF"/>
                </a:solidFill>
                <a:latin typeface="Arial"/>
                <a:ea typeface="Arial"/>
                <a:cs typeface="Arial"/>
                <a:sym typeface="Arial"/>
              </a:defRPr>
            </a:lvl4pPr>
            <a:lvl5pPr indent="0" lvl="4" marL="0" algn="r">
              <a:spcBef>
                <a:spcPts val="0"/>
              </a:spcBef>
              <a:buNone/>
              <a:defRPr b="0" sz="1800">
                <a:solidFill>
                  <a:srgbClr val="FFFFFF"/>
                </a:solidFill>
                <a:latin typeface="Arial"/>
                <a:ea typeface="Arial"/>
                <a:cs typeface="Arial"/>
                <a:sym typeface="Arial"/>
              </a:defRPr>
            </a:lvl5pPr>
            <a:lvl6pPr indent="0" lvl="5" marL="0" algn="r">
              <a:spcBef>
                <a:spcPts val="0"/>
              </a:spcBef>
              <a:buNone/>
              <a:defRPr b="0" sz="1800">
                <a:solidFill>
                  <a:srgbClr val="FFFFFF"/>
                </a:solidFill>
                <a:latin typeface="Arial"/>
                <a:ea typeface="Arial"/>
                <a:cs typeface="Arial"/>
                <a:sym typeface="Arial"/>
              </a:defRPr>
            </a:lvl6pPr>
            <a:lvl7pPr indent="0" lvl="6" marL="0" algn="r">
              <a:spcBef>
                <a:spcPts val="0"/>
              </a:spcBef>
              <a:buNone/>
              <a:defRPr b="0" sz="1800">
                <a:solidFill>
                  <a:srgbClr val="FFFFFF"/>
                </a:solidFill>
                <a:latin typeface="Arial"/>
                <a:ea typeface="Arial"/>
                <a:cs typeface="Arial"/>
                <a:sym typeface="Arial"/>
              </a:defRPr>
            </a:lvl7pPr>
            <a:lvl8pPr indent="0" lvl="7" marL="0" algn="r">
              <a:spcBef>
                <a:spcPts val="0"/>
              </a:spcBef>
              <a:buNone/>
              <a:defRPr b="0" sz="1800">
                <a:solidFill>
                  <a:srgbClr val="FFFFFF"/>
                </a:solidFill>
                <a:latin typeface="Arial"/>
                <a:ea typeface="Arial"/>
                <a:cs typeface="Arial"/>
                <a:sym typeface="Arial"/>
              </a:defRPr>
            </a:lvl8pPr>
            <a:lvl9pPr indent="0" lvl="8" marL="0" algn="r">
              <a:spcBef>
                <a:spcPts val="0"/>
              </a:spcBef>
              <a:buNone/>
              <a:defRPr b="0" sz="1800">
                <a:solidFill>
                  <a:srgbClr val="FFFFFF"/>
                </a:solidFill>
                <a:latin typeface="Arial"/>
                <a:ea typeface="Arial"/>
                <a:cs typeface="Arial"/>
                <a:sym typeface="Arial"/>
              </a:defRPr>
            </a:lvl9pPr>
          </a:lstStyle>
          <a:p>
            <a:pPr indent="0" lvl="0" marL="0" rtl="0" algn="r">
              <a:spcBef>
                <a:spcPts val="0"/>
              </a:spcBef>
              <a:spcAft>
                <a:spcPts val="0"/>
              </a:spcAft>
              <a:buNone/>
            </a:pPr>
            <a:r>
              <a:rPr lang="en-US"/>
              <a:t> </a:t>
            </a:r>
            <a:fld id="{00000000-1234-1234-1234-123412341234}" type="slidenum">
              <a:rPr b="1" lang="en-US"/>
              <a:t>‹#›</a:t>
            </a:fld>
            <a:endParaRPr b="1"/>
          </a:p>
        </p:txBody>
      </p:sp>
      <p:sp>
        <p:nvSpPr>
          <p:cNvPr id="81" name="Google Shape;81;p10"/>
          <p:cNvSpPr/>
          <p:nvPr>
            <p:ph idx="2" type="pic"/>
          </p:nvPr>
        </p:nvSpPr>
        <p:spPr>
          <a:xfrm>
            <a:off x="7270750" y="1633879"/>
            <a:ext cx="4311650" cy="4843121"/>
          </a:xfrm>
          <a:prstGeom prst="rect">
            <a:avLst/>
          </a:prstGeom>
          <a:noFill/>
          <a:ln>
            <a:noFill/>
          </a:ln>
        </p:spPr>
      </p:sp>
      <p:sp>
        <p:nvSpPr>
          <p:cNvPr id="82" name="Google Shape;82;p10"/>
          <p:cNvSpPr txBox="1"/>
          <p:nvPr>
            <p:ph idx="1" type="body"/>
          </p:nvPr>
        </p:nvSpPr>
        <p:spPr>
          <a:xfrm>
            <a:off x="617620" y="1600200"/>
            <a:ext cx="6392779" cy="4876800"/>
          </a:xfrm>
          <a:prstGeom prst="rect">
            <a:avLst/>
          </a:prstGeom>
          <a:noFill/>
          <a:ln>
            <a:noFill/>
          </a:ln>
        </p:spPr>
        <p:txBody>
          <a:bodyPr anchorCtr="0" anchor="t" bIns="45700" lIns="91425" spcFirstLastPara="1" rIns="91425" wrap="square" tIns="45700">
            <a:normAutofit/>
          </a:bodyPr>
          <a:lstStyle>
            <a:lvl1pPr indent="-228600" lvl="0" marL="457200" algn="l">
              <a:spcBef>
                <a:spcPts val="640"/>
              </a:spcBef>
              <a:spcAft>
                <a:spcPts val="0"/>
              </a:spcAft>
              <a:buClr>
                <a:srgbClr val="181818"/>
              </a:buClr>
              <a:buSzPts val="2720"/>
              <a:buNone/>
              <a:defRPr sz="3200">
                <a:solidFill>
                  <a:srgbClr val="181818"/>
                </a:solidFill>
              </a:defRPr>
            </a:lvl1pPr>
            <a:lvl2pPr indent="-358140" lvl="1" marL="914400" algn="l">
              <a:spcBef>
                <a:spcPts val="480"/>
              </a:spcBef>
              <a:spcAft>
                <a:spcPts val="0"/>
              </a:spcAft>
              <a:buClr>
                <a:srgbClr val="181818"/>
              </a:buClr>
              <a:buSzPts val="2040"/>
              <a:buChar char="•"/>
              <a:defRPr sz="2400"/>
            </a:lvl2pPr>
            <a:lvl3pPr indent="-342900" lvl="2" marL="1371600" algn="l">
              <a:spcBef>
                <a:spcPts val="400"/>
              </a:spcBef>
              <a:spcAft>
                <a:spcPts val="0"/>
              </a:spcAft>
              <a:buClr>
                <a:srgbClr val="181818"/>
              </a:buClr>
              <a:buSzPts val="1800"/>
              <a:buChar char="•"/>
              <a:defRPr sz="2000"/>
            </a:lvl3pPr>
            <a:lvl4pPr indent="-342900" lvl="3" marL="1828800" algn="l">
              <a:spcBef>
                <a:spcPts val="360"/>
              </a:spcBef>
              <a:spcAft>
                <a:spcPts val="0"/>
              </a:spcAft>
              <a:buClr>
                <a:srgbClr val="181818"/>
              </a:buClr>
              <a:buSzPts val="1800"/>
              <a:buChar char="•"/>
              <a:defRPr sz="1800"/>
            </a:lvl4pPr>
            <a:lvl5pPr indent="-330200" lvl="4" marL="2286000" algn="l">
              <a:spcBef>
                <a:spcPts val="320"/>
              </a:spcBef>
              <a:spcAft>
                <a:spcPts val="0"/>
              </a:spcAft>
              <a:buClr>
                <a:srgbClr val="181818"/>
              </a:buClr>
              <a:buSzPts val="1600"/>
              <a:buChar char="•"/>
              <a:defRPr sz="16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83" name="Google Shape;83;p10"/>
          <p:cNvSpPr txBox="1"/>
          <p:nvPr/>
        </p:nvSpPr>
        <p:spPr>
          <a:xfrm>
            <a:off x="1007350" y="5800"/>
            <a:ext cx="56187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600">
                <a:solidFill>
                  <a:srgbClr val="FFFFFF"/>
                </a:solidFill>
              </a:rPr>
              <a:t>Online Chapter of BetterInvesting™</a:t>
            </a:r>
            <a:endParaRPr b="1" sz="1600">
              <a:solidFill>
                <a:srgbClr val="FFFFFF"/>
              </a:solidFill>
            </a:endParaRPr>
          </a:p>
        </p:txBody>
      </p:sp>
      <p:sp>
        <p:nvSpPr>
          <p:cNvPr id="84" name="Google Shape;84;p10"/>
          <p:cNvSpPr txBox="1"/>
          <p:nvPr/>
        </p:nvSpPr>
        <p:spPr>
          <a:xfrm>
            <a:off x="1159750" y="158200"/>
            <a:ext cx="56187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600">
                <a:solidFill>
                  <a:srgbClr val="FFFFFF"/>
                </a:solidFill>
              </a:rPr>
              <a:t>Online Chapter of BetterInvesting™</a:t>
            </a:r>
            <a:endParaRPr b="1" sz="1600">
              <a:solidFill>
                <a:srgbClr val="FFFFFF"/>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6" Type="http://schemas.openxmlformats.org/officeDocument/2006/relationships/theme" Target="../theme/theme1.xml"/><Relationship Id="rId25" Type="http://schemas.openxmlformats.org/officeDocument/2006/relationships/slideLayout" Target="../slideLayouts/slideLayout24.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0" name="Shape 10"/>
        <p:cNvGrpSpPr/>
        <p:nvPr/>
      </p:nvGrpSpPr>
      <p:grpSpPr>
        <a:xfrm>
          <a:off x="0" y="0"/>
          <a:ext cx="0" cy="0"/>
          <a:chOff x="0" y="0"/>
          <a:chExt cx="0" cy="0"/>
        </a:xfrm>
      </p:grpSpPr>
      <p:sp>
        <p:nvSpPr>
          <p:cNvPr id="11" name="Google Shape;11;p1"/>
          <p:cNvSpPr txBox="1"/>
          <p:nvPr>
            <p:ph type="title"/>
          </p:nvPr>
        </p:nvSpPr>
        <p:spPr>
          <a:xfrm>
            <a:off x="609600" y="533400"/>
            <a:ext cx="10972800" cy="990600"/>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Clr>
                <a:schemeClr val="dk1"/>
              </a:buClr>
              <a:buSzPts val="5000"/>
              <a:buFont typeface="Arial"/>
              <a:buNone/>
              <a:defRPr b="1" i="0" sz="50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1"/>
          <p:cNvSpPr/>
          <p:nvPr/>
        </p:nvSpPr>
        <p:spPr>
          <a:xfrm>
            <a:off x="0" y="0"/>
            <a:ext cx="12192000" cy="423521"/>
          </a:xfrm>
          <a:prstGeom prst="rect">
            <a:avLst/>
          </a:prstGeom>
          <a:solidFill>
            <a:srgbClr val="005DA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3" name="Google Shape;13;p1"/>
          <p:cNvSpPr txBox="1"/>
          <p:nvPr>
            <p:ph idx="1" type="body"/>
          </p:nvPr>
        </p:nvSpPr>
        <p:spPr>
          <a:xfrm>
            <a:off x="609600" y="1600200"/>
            <a:ext cx="10972800" cy="4876800"/>
          </a:xfrm>
          <a:prstGeom prst="rect">
            <a:avLst/>
          </a:prstGeom>
          <a:noFill/>
          <a:ln>
            <a:noFill/>
          </a:ln>
        </p:spPr>
        <p:txBody>
          <a:bodyPr anchorCtr="0" anchor="t" bIns="45700" lIns="91425" spcFirstLastPara="1" rIns="91425" wrap="square" tIns="45700">
            <a:normAutofit/>
          </a:bodyPr>
          <a:lstStyle>
            <a:lvl1pPr indent="-422910" lvl="0" marL="457200" marR="0" rtl="0" algn="l">
              <a:spcBef>
                <a:spcPts val="720"/>
              </a:spcBef>
              <a:spcAft>
                <a:spcPts val="0"/>
              </a:spcAft>
              <a:buClr>
                <a:srgbClr val="181818"/>
              </a:buClr>
              <a:buSzPts val="3060"/>
              <a:buFont typeface="Arial"/>
              <a:buChar char="•"/>
              <a:defRPr b="0" i="0" sz="3600" u="none" cap="none" strike="noStrike">
                <a:solidFill>
                  <a:srgbClr val="181818"/>
                </a:solidFill>
                <a:latin typeface="Arial"/>
                <a:ea typeface="Arial"/>
                <a:cs typeface="Arial"/>
                <a:sym typeface="Arial"/>
              </a:defRPr>
            </a:lvl1pPr>
            <a:lvl2pPr indent="-412115" lvl="1" marL="914400" marR="0" rtl="0" algn="l">
              <a:spcBef>
                <a:spcPts val="680"/>
              </a:spcBef>
              <a:spcAft>
                <a:spcPts val="0"/>
              </a:spcAft>
              <a:buClr>
                <a:srgbClr val="181818"/>
              </a:buClr>
              <a:buSzPts val="2890"/>
              <a:buFont typeface="Arial"/>
              <a:buChar char="•"/>
              <a:defRPr b="0" i="0" sz="3400" u="none" cap="none" strike="noStrike">
                <a:solidFill>
                  <a:srgbClr val="181818"/>
                </a:solidFill>
                <a:latin typeface="Arial"/>
                <a:ea typeface="Arial"/>
                <a:cs typeface="Arial"/>
                <a:sym typeface="Arial"/>
              </a:defRPr>
            </a:lvl2pPr>
            <a:lvl3pPr indent="-411480" lvl="2" marL="1371600" marR="0" rtl="0" algn="l">
              <a:spcBef>
                <a:spcPts val="640"/>
              </a:spcBef>
              <a:spcAft>
                <a:spcPts val="0"/>
              </a:spcAft>
              <a:buClr>
                <a:srgbClr val="181818"/>
              </a:buClr>
              <a:buSzPts val="2880"/>
              <a:buFont typeface="Arial"/>
              <a:buChar char="•"/>
              <a:defRPr b="0" i="0" sz="3200" u="none" cap="none" strike="noStrike">
                <a:solidFill>
                  <a:srgbClr val="181818"/>
                </a:solidFill>
                <a:latin typeface="Arial"/>
                <a:ea typeface="Arial"/>
                <a:cs typeface="Arial"/>
                <a:sym typeface="Arial"/>
              </a:defRPr>
            </a:lvl3pPr>
            <a:lvl4pPr indent="-419100" lvl="3" marL="1828800" marR="0" rtl="0" algn="l">
              <a:spcBef>
                <a:spcPts val="600"/>
              </a:spcBef>
              <a:spcAft>
                <a:spcPts val="0"/>
              </a:spcAft>
              <a:buClr>
                <a:srgbClr val="181818"/>
              </a:buClr>
              <a:buSzPts val="3000"/>
              <a:buFont typeface="Arial"/>
              <a:buChar char="•"/>
              <a:defRPr b="0" i="0" sz="3000" u="none" cap="none" strike="noStrike">
                <a:solidFill>
                  <a:srgbClr val="181818"/>
                </a:solidFill>
                <a:latin typeface="Arial"/>
                <a:ea typeface="Arial"/>
                <a:cs typeface="Arial"/>
                <a:sym typeface="Arial"/>
              </a:defRPr>
            </a:lvl4pPr>
            <a:lvl5pPr indent="-406400" lvl="4" marL="2286000" marR="0" rtl="0" algn="l">
              <a:spcBef>
                <a:spcPts val="560"/>
              </a:spcBef>
              <a:spcAft>
                <a:spcPts val="0"/>
              </a:spcAft>
              <a:buClr>
                <a:srgbClr val="181818"/>
              </a:buClr>
              <a:buSzPts val="2800"/>
              <a:buFont typeface="Arial"/>
              <a:buChar char="•"/>
              <a:defRPr b="0" i="0" sz="2800" u="none" cap="none" strike="noStrike">
                <a:solidFill>
                  <a:srgbClr val="181818"/>
                </a:solidFill>
                <a:latin typeface="Arial"/>
                <a:ea typeface="Arial"/>
                <a:cs typeface="Arial"/>
                <a:sym typeface="Arial"/>
              </a:defRPr>
            </a:lvl5pPr>
            <a:lvl6pPr indent="-311150" lvl="5" marL="2743200" marR="0" rtl="0" algn="l">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6pPr>
            <a:lvl7pPr indent="-311150" lvl="6" marL="3200400" marR="0" rtl="0" algn="l">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7pPr>
            <a:lvl8pPr indent="-311150" lvl="7" marL="3657600" marR="0" rtl="0" algn="l">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8pPr>
            <a:lvl9pPr indent="-311150" lvl="8" marL="4114800" marR="0" rtl="0" algn="l">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9pPr>
          </a:lstStyle>
          <a:p/>
        </p:txBody>
      </p:sp>
      <p:sp>
        <p:nvSpPr>
          <p:cNvPr id="14" name="Google Shape;14;p1"/>
          <p:cNvSpPr txBox="1"/>
          <p:nvPr>
            <p:ph idx="12" type="sldNum"/>
          </p:nvPr>
        </p:nvSpPr>
        <p:spPr>
          <a:xfrm>
            <a:off x="11261356" y="0"/>
            <a:ext cx="642088" cy="423521"/>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0" i="0" sz="1600" u="none" cap="none" strike="noStrike">
                <a:solidFill>
                  <a:srgbClr val="FFFFFF"/>
                </a:solidFill>
                <a:latin typeface="Arial"/>
                <a:ea typeface="Arial"/>
                <a:cs typeface="Arial"/>
                <a:sym typeface="Arial"/>
              </a:defRPr>
            </a:lvl1pPr>
            <a:lvl2pPr indent="0" lvl="1" marL="0" marR="0" rtl="0" algn="ctr">
              <a:spcBef>
                <a:spcPts val="0"/>
              </a:spcBef>
              <a:buNone/>
              <a:defRPr b="0" i="0" sz="1600" u="none" cap="none" strike="noStrike">
                <a:solidFill>
                  <a:srgbClr val="FFFFFF"/>
                </a:solidFill>
                <a:latin typeface="Arial"/>
                <a:ea typeface="Arial"/>
                <a:cs typeface="Arial"/>
                <a:sym typeface="Arial"/>
              </a:defRPr>
            </a:lvl2pPr>
            <a:lvl3pPr indent="0" lvl="2" marL="0" marR="0" rtl="0" algn="ctr">
              <a:spcBef>
                <a:spcPts val="0"/>
              </a:spcBef>
              <a:buNone/>
              <a:defRPr b="0" i="0" sz="1600" u="none" cap="none" strike="noStrike">
                <a:solidFill>
                  <a:srgbClr val="FFFFFF"/>
                </a:solidFill>
                <a:latin typeface="Arial"/>
                <a:ea typeface="Arial"/>
                <a:cs typeface="Arial"/>
                <a:sym typeface="Arial"/>
              </a:defRPr>
            </a:lvl3pPr>
            <a:lvl4pPr indent="0" lvl="3" marL="0" marR="0" rtl="0" algn="ctr">
              <a:spcBef>
                <a:spcPts val="0"/>
              </a:spcBef>
              <a:buNone/>
              <a:defRPr b="0" i="0" sz="1600" u="none" cap="none" strike="noStrike">
                <a:solidFill>
                  <a:srgbClr val="FFFFFF"/>
                </a:solidFill>
                <a:latin typeface="Arial"/>
                <a:ea typeface="Arial"/>
                <a:cs typeface="Arial"/>
                <a:sym typeface="Arial"/>
              </a:defRPr>
            </a:lvl4pPr>
            <a:lvl5pPr indent="0" lvl="4" marL="0" marR="0" rtl="0" algn="ctr">
              <a:spcBef>
                <a:spcPts val="0"/>
              </a:spcBef>
              <a:buNone/>
              <a:defRPr b="0" i="0" sz="1600" u="none" cap="none" strike="noStrike">
                <a:solidFill>
                  <a:srgbClr val="FFFFFF"/>
                </a:solidFill>
                <a:latin typeface="Arial"/>
                <a:ea typeface="Arial"/>
                <a:cs typeface="Arial"/>
                <a:sym typeface="Arial"/>
              </a:defRPr>
            </a:lvl5pPr>
            <a:lvl6pPr indent="0" lvl="5" marL="0" marR="0" rtl="0" algn="ctr">
              <a:spcBef>
                <a:spcPts val="0"/>
              </a:spcBef>
              <a:buNone/>
              <a:defRPr b="0" i="0" sz="1600" u="none" cap="none" strike="noStrike">
                <a:solidFill>
                  <a:srgbClr val="FFFFFF"/>
                </a:solidFill>
                <a:latin typeface="Arial"/>
                <a:ea typeface="Arial"/>
                <a:cs typeface="Arial"/>
                <a:sym typeface="Arial"/>
              </a:defRPr>
            </a:lvl6pPr>
            <a:lvl7pPr indent="0" lvl="6" marL="0" marR="0" rtl="0" algn="ctr">
              <a:spcBef>
                <a:spcPts val="0"/>
              </a:spcBef>
              <a:buNone/>
              <a:defRPr b="0" i="0" sz="1600" u="none" cap="none" strike="noStrike">
                <a:solidFill>
                  <a:srgbClr val="FFFFFF"/>
                </a:solidFill>
                <a:latin typeface="Arial"/>
                <a:ea typeface="Arial"/>
                <a:cs typeface="Arial"/>
                <a:sym typeface="Arial"/>
              </a:defRPr>
            </a:lvl7pPr>
            <a:lvl8pPr indent="0" lvl="7" marL="0" marR="0" rtl="0" algn="ctr">
              <a:spcBef>
                <a:spcPts val="0"/>
              </a:spcBef>
              <a:buNone/>
              <a:defRPr b="0" i="0" sz="1600" u="none" cap="none" strike="noStrike">
                <a:solidFill>
                  <a:srgbClr val="FFFFFF"/>
                </a:solidFill>
                <a:latin typeface="Arial"/>
                <a:ea typeface="Arial"/>
                <a:cs typeface="Arial"/>
                <a:sym typeface="Arial"/>
              </a:defRPr>
            </a:lvl8pPr>
            <a:lvl9pPr indent="0" lvl="8" marL="0" marR="0" rtl="0" algn="ctr">
              <a:spcBef>
                <a:spcPts val="0"/>
              </a:spcBef>
              <a:buNone/>
              <a:defRPr b="0" i="0" sz="1600" u="none" cap="none" strike="noStrike">
                <a:solidFill>
                  <a:srgbClr val="FFFFFF"/>
                </a:solidFill>
                <a:latin typeface="Arial"/>
                <a:ea typeface="Arial"/>
                <a:cs typeface="Arial"/>
                <a:sym typeface="Arial"/>
              </a:defRPr>
            </a:lvl9pPr>
          </a:lstStyle>
          <a:p>
            <a:pPr indent="0" lvl="0" marL="0" rtl="0" algn="ctr">
              <a:spcBef>
                <a:spcPts val="0"/>
              </a:spcBef>
              <a:spcAft>
                <a:spcPts val="0"/>
              </a:spcAft>
              <a:buNone/>
            </a:pPr>
            <a:r>
              <a:rPr lang="en-US"/>
              <a:t> </a:t>
            </a:r>
            <a:fld id="{00000000-1234-1234-1234-123412341234}" type="slidenum">
              <a:rPr b="1" lang="en-US"/>
              <a:t>‹#›</a:t>
            </a:fld>
            <a:endParaRPr b="1"/>
          </a:p>
        </p:txBody>
      </p:sp>
      <p:pic>
        <p:nvPicPr>
          <p:cNvPr id="15" name="Google Shape;15;p1"/>
          <p:cNvPicPr preferRelativeResize="0"/>
          <p:nvPr/>
        </p:nvPicPr>
        <p:blipFill rotWithShape="1">
          <a:blip r:embed="rId1">
            <a:alphaModFix/>
          </a:blip>
          <a:srcRect b="0" l="0" r="0" t="0"/>
          <a:stretch/>
        </p:blipFill>
        <p:spPr>
          <a:xfrm>
            <a:off x="518195" y="76200"/>
            <a:ext cx="182810" cy="242566"/>
          </a:xfrm>
          <a:prstGeom prst="rect">
            <a:avLst/>
          </a:prstGeom>
          <a:noFill/>
          <a:ln>
            <a:noFill/>
          </a:ln>
        </p:spPr>
      </p:pic>
      <p:sp>
        <p:nvSpPr>
          <p:cNvPr id="16" name="Google Shape;16;p1"/>
          <p:cNvSpPr txBox="1"/>
          <p:nvPr/>
        </p:nvSpPr>
        <p:spPr>
          <a:xfrm>
            <a:off x="1007350" y="5800"/>
            <a:ext cx="56187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600">
                <a:solidFill>
                  <a:srgbClr val="FFFFFF"/>
                </a:solidFill>
              </a:rPr>
              <a:t>Online Chapter of BetterInvesting™</a:t>
            </a:r>
            <a:endParaRPr b="1" sz="1600">
              <a:solidFill>
                <a:srgbClr val="FFFFFF"/>
              </a:solidFill>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6.png"/><Relationship Id="rId5"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0.xml"/><Relationship Id="rId3" Type="http://schemas.openxmlformats.org/officeDocument/2006/relationships/image" Target="../media/image3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1.xml"/><Relationship Id="rId3" Type="http://schemas.openxmlformats.org/officeDocument/2006/relationships/hyperlink" Target="mailto:contact@online.betterinvesting.net"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8.png"/><Relationship Id="rId4" Type="http://schemas.openxmlformats.org/officeDocument/2006/relationships/hyperlink" Target="https://attendee.gotowebinar.com/register/3337847255028707157"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hyperlink" Target="https://www.surveymonkey.com/r/online-chapter-volunteer-application"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19.png"/><Relationship Id="rId4" Type="http://schemas.openxmlformats.org/officeDocument/2006/relationships/hyperlink" Target="mailto:contact@online.betterinvesting.net"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 Id="rId3" Type="http://schemas.openxmlformats.org/officeDocument/2006/relationships/image" Target="../media/image2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4.xml"/><Relationship Id="rId3" Type="http://schemas.openxmlformats.org/officeDocument/2006/relationships/image" Target="../media/image33.png"/><Relationship Id="rId4" Type="http://schemas.openxmlformats.org/officeDocument/2006/relationships/image" Target="../media/image3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5.xml"/><Relationship Id="rId3" Type="http://schemas.openxmlformats.org/officeDocument/2006/relationships/image" Target="../media/image17.png"/><Relationship Id="rId4" Type="http://schemas.openxmlformats.org/officeDocument/2006/relationships/image" Target="../media/image21.png"/><Relationship Id="rId5" Type="http://schemas.openxmlformats.org/officeDocument/2006/relationships/image" Target="../media/image23.png"/><Relationship Id="rId6" Type="http://schemas.openxmlformats.org/officeDocument/2006/relationships/image" Target="../media/image2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8.xml"/><Relationship Id="rId3" Type="http://schemas.openxmlformats.org/officeDocument/2006/relationships/image" Target="../media/image24.jpg"/><Relationship Id="rId4" Type="http://schemas.openxmlformats.org/officeDocument/2006/relationships/hyperlink" Target="https://docs.google.com/forms/d/e/1FAIpQLSfgt2HtzzdTvPjdjbpLVAg9O9_5HpzH1Fvz5gY-L2mh3fsa6A/viewform" TargetMode="External"/><Relationship Id="rId5" Type="http://schemas.openxmlformats.org/officeDocument/2006/relationships/hyperlink" Target="mailto:contact@online.betterinvesting.net"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hyperlink" Target="https://www.facebook.com/onlinechapterbi" TargetMode="External"/><Relationship Id="rId4" Type="http://schemas.openxmlformats.org/officeDocument/2006/relationships/hyperlink" Target="https://www.youtube.com/@biolc/videos" TargetMode="External"/><Relationship Id="rId5" Type="http://schemas.openxmlformats.org/officeDocument/2006/relationships/hyperlink" Target="https://www.betterinvesting.org/chapters/online/volunteering" TargetMode="External"/><Relationship Id="rId6" Type="http://schemas.openxmlformats.org/officeDocument/2006/relationships/hyperlink" Target="https://www.betterinvesting.org/chapters/online/local-events" TargetMode="External"/><Relationship Id="rId7" Type="http://schemas.openxmlformats.org/officeDocument/2006/relationships/hyperlink" Target="https://www.betterinvesting.org/chapters/online/news-articles#newsletters" TargetMode="External"/><Relationship Id="rId8" Type="http://schemas.openxmlformats.org/officeDocument/2006/relationships/hyperlink" Target="https://www.betterinvesting.org/chapters/online/news-articles#video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0.xml"/><Relationship Id="rId3" Type="http://schemas.openxmlformats.org/officeDocument/2006/relationships/image" Target="../media/image3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 Id="rId3" Type="http://schemas.openxmlformats.org/officeDocument/2006/relationships/image" Target="../media/image3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 Id="rId3" Type="http://schemas.openxmlformats.org/officeDocument/2006/relationships/image" Target="../media/image2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xml"/><Relationship Id="rId3" Type="http://schemas.openxmlformats.org/officeDocument/2006/relationships/image" Target="../media/image14.png"/><Relationship Id="rId4" Type="http://schemas.openxmlformats.org/officeDocument/2006/relationships/image" Target="../media/image20.png"/><Relationship Id="rId5" Type="http://schemas.openxmlformats.org/officeDocument/2006/relationships/image" Target="../media/image12.png"/><Relationship Id="rId6" Type="http://schemas.openxmlformats.org/officeDocument/2006/relationships/image" Target="../media/image7.png"/><Relationship Id="rId7"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35.png"/><Relationship Id="rId4" Type="http://schemas.openxmlformats.org/officeDocument/2006/relationships/image" Target="../media/image16.png"/><Relationship Id="rId9" Type="http://schemas.openxmlformats.org/officeDocument/2006/relationships/image" Target="../media/image22.png"/><Relationship Id="rId5" Type="http://schemas.openxmlformats.org/officeDocument/2006/relationships/image" Target="../media/image15.png"/><Relationship Id="rId6" Type="http://schemas.openxmlformats.org/officeDocument/2006/relationships/image" Target="../media/image11.png"/><Relationship Id="rId7" Type="http://schemas.openxmlformats.org/officeDocument/2006/relationships/image" Target="../media/image5.png"/><Relationship Id="rId8" Type="http://schemas.openxmlformats.org/officeDocument/2006/relationships/image" Target="../media/image10.png"/><Relationship Id="rId10"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8.xml"/><Relationship Id="rId3" Type="http://schemas.openxmlformats.org/officeDocument/2006/relationships/image" Target="../media/image2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9.xml"/><Relationship Id="rId3"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pic>
        <p:nvPicPr>
          <p:cNvPr id="175" name="Google Shape;175;p26"/>
          <p:cNvPicPr preferRelativeResize="0"/>
          <p:nvPr/>
        </p:nvPicPr>
        <p:blipFill>
          <a:blip r:embed="rId3">
            <a:alphaModFix/>
          </a:blip>
          <a:stretch>
            <a:fillRect/>
          </a:stretch>
        </p:blipFill>
        <p:spPr>
          <a:xfrm>
            <a:off x="4706725" y="2498200"/>
            <a:ext cx="2065050" cy="2065050"/>
          </a:xfrm>
          <a:prstGeom prst="rect">
            <a:avLst/>
          </a:prstGeom>
          <a:noFill/>
          <a:ln>
            <a:noFill/>
          </a:ln>
        </p:spPr>
      </p:pic>
      <p:sp>
        <p:nvSpPr>
          <p:cNvPr id="176" name="Google Shape;176;p26"/>
          <p:cNvSpPr txBox="1"/>
          <p:nvPr>
            <p:ph idx="1" type="body"/>
          </p:nvPr>
        </p:nvSpPr>
        <p:spPr>
          <a:xfrm>
            <a:off x="1836225" y="2121475"/>
            <a:ext cx="8088600" cy="738900"/>
          </a:xfrm>
          <a:prstGeom prst="rect">
            <a:avLst/>
          </a:prstGeom>
        </p:spPr>
        <p:txBody>
          <a:bodyPr anchorCtr="0" anchor="t" bIns="45700" lIns="91425" spcFirstLastPara="1" rIns="91425" wrap="square" tIns="45700">
            <a:normAutofit/>
          </a:bodyPr>
          <a:lstStyle/>
          <a:p>
            <a:pPr indent="0" lvl="0" marL="0" rtl="0" algn="ctr">
              <a:lnSpc>
                <a:spcPct val="95000"/>
              </a:lnSpc>
              <a:spcBef>
                <a:spcPts val="1000"/>
              </a:spcBef>
              <a:spcAft>
                <a:spcPts val="0"/>
              </a:spcAft>
              <a:buClr>
                <a:srgbClr val="181818"/>
              </a:buClr>
              <a:buSzPts val="3774"/>
              <a:buFont typeface="Arial"/>
              <a:buNone/>
            </a:pPr>
            <a:r>
              <a:rPr b="1" lang="en-US" sz="4240">
                <a:solidFill>
                  <a:schemeClr val="accent1"/>
                </a:solidFill>
              </a:rPr>
              <a:t>Online Chapter (OLC)</a:t>
            </a:r>
            <a:endParaRPr sz="2760"/>
          </a:p>
        </p:txBody>
      </p:sp>
      <p:sp>
        <p:nvSpPr>
          <p:cNvPr id="177" name="Google Shape;177;p26"/>
          <p:cNvSpPr txBox="1"/>
          <p:nvPr>
            <p:ph idx="12" type="sldNum"/>
          </p:nvPr>
        </p:nvSpPr>
        <p:spPr>
          <a:xfrm>
            <a:off x="11261356" y="0"/>
            <a:ext cx="642000" cy="4236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178" name="Google Shape;178;p26"/>
          <p:cNvPicPr preferRelativeResize="0"/>
          <p:nvPr/>
        </p:nvPicPr>
        <p:blipFill>
          <a:blip r:embed="rId4">
            <a:alphaModFix/>
          </a:blip>
          <a:stretch>
            <a:fillRect/>
          </a:stretch>
        </p:blipFill>
        <p:spPr>
          <a:xfrm>
            <a:off x="3017525" y="545425"/>
            <a:ext cx="5443450" cy="1350100"/>
          </a:xfrm>
          <a:prstGeom prst="rect">
            <a:avLst/>
          </a:prstGeom>
          <a:noFill/>
          <a:ln>
            <a:noFill/>
          </a:ln>
        </p:spPr>
      </p:pic>
      <p:pic>
        <p:nvPicPr>
          <p:cNvPr id="179" name="Google Shape;179;p26"/>
          <p:cNvPicPr preferRelativeResize="0"/>
          <p:nvPr/>
        </p:nvPicPr>
        <p:blipFill>
          <a:blip r:embed="rId5">
            <a:alphaModFix/>
          </a:blip>
          <a:stretch>
            <a:fillRect/>
          </a:stretch>
        </p:blipFill>
        <p:spPr>
          <a:xfrm>
            <a:off x="8567645" y="5716025"/>
            <a:ext cx="3335700" cy="818075"/>
          </a:xfrm>
          <a:prstGeom prst="rect">
            <a:avLst/>
          </a:prstGeom>
          <a:noFill/>
          <a:ln>
            <a:noFill/>
          </a:ln>
        </p:spPr>
      </p:pic>
      <p:sp>
        <p:nvSpPr>
          <p:cNvPr id="180" name="Google Shape;180;p26"/>
          <p:cNvSpPr txBox="1"/>
          <p:nvPr/>
        </p:nvSpPr>
        <p:spPr>
          <a:xfrm>
            <a:off x="4063425" y="5103525"/>
            <a:ext cx="36342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600">
                <a:solidFill>
                  <a:srgbClr val="0E54C6"/>
                </a:solidFill>
              </a:rPr>
              <a:t>August 5, 2024</a:t>
            </a:r>
            <a:endParaRPr b="1" sz="3600">
              <a:solidFill>
                <a:srgbClr val="0E54C6"/>
              </a:solidFill>
            </a:endParaRPr>
          </a:p>
        </p:txBody>
      </p:sp>
      <p:sp>
        <p:nvSpPr>
          <p:cNvPr id="181" name="Google Shape;181;p26"/>
          <p:cNvSpPr txBox="1"/>
          <p:nvPr>
            <p:ph idx="1" type="body"/>
          </p:nvPr>
        </p:nvSpPr>
        <p:spPr>
          <a:xfrm>
            <a:off x="2001425" y="4364625"/>
            <a:ext cx="8088600" cy="738900"/>
          </a:xfrm>
          <a:prstGeom prst="rect">
            <a:avLst/>
          </a:prstGeom>
        </p:spPr>
        <p:txBody>
          <a:bodyPr anchorCtr="0" anchor="t" bIns="45700" lIns="91425" spcFirstLastPara="1" rIns="91425" wrap="square" tIns="45700">
            <a:normAutofit fontScale="92500"/>
          </a:bodyPr>
          <a:lstStyle/>
          <a:p>
            <a:pPr indent="0" lvl="0" marL="0" rtl="0" algn="ctr">
              <a:lnSpc>
                <a:spcPct val="95000"/>
              </a:lnSpc>
              <a:spcBef>
                <a:spcPts val="1000"/>
              </a:spcBef>
              <a:spcAft>
                <a:spcPts val="0"/>
              </a:spcAft>
              <a:buClr>
                <a:srgbClr val="181818"/>
              </a:buClr>
              <a:buSzPct val="89009"/>
              <a:buFont typeface="Arial"/>
              <a:buNone/>
            </a:pPr>
            <a:r>
              <a:rPr b="1" lang="en-US" sz="4240">
                <a:solidFill>
                  <a:schemeClr val="accent1"/>
                </a:solidFill>
              </a:rPr>
              <a:t>5th Annual Membership Meeting</a:t>
            </a:r>
            <a:endParaRPr sz="276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0E0E3"/>
        </a:solidFill>
      </p:bgPr>
    </p:bg>
    <p:spTree>
      <p:nvGrpSpPr>
        <p:cNvPr id="329" name="Shape 329"/>
        <p:cNvGrpSpPr/>
        <p:nvPr/>
      </p:nvGrpSpPr>
      <p:grpSpPr>
        <a:xfrm>
          <a:off x="0" y="0"/>
          <a:ext cx="0" cy="0"/>
          <a:chOff x="0" y="0"/>
          <a:chExt cx="0" cy="0"/>
        </a:xfrm>
      </p:grpSpPr>
      <p:sp>
        <p:nvSpPr>
          <p:cNvPr id="330" name="Google Shape;330;p35"/>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
        <p:nvSpPr>
          <p:cNvPr id="331" name="Google Shape;331;p35"/>
          <p:cNvSpPr txBox="1"/>
          <p:nvPr/>
        </p:nvSpPr>
        <p:spPr>
          <a:xfrm>
            <a:off x="6940950" y="2602350"/>
            <a:ext cx="46434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400">
                <a:solidFill>
                  <a:srgbClr val="176B22"/>
                </a:solidFill>
              </a:rPr>
              <a:t>Upcoming Club Visits</a:t>
            </a:r>
            <a:endParaRPr b="1" sz="3400">
              <a:solidFill>
                <a:srgbClr val="176B22"/>
              </a:solidFill>
            </a:endParaRPr>
          </a:p>
        </p:txBody>
      </p:sp>
      <p:sp>
        <p:nvSpPr>
          <p:cNvPr id="332" name="Google Shape;332;p35"/>
          <p:cNvSpPr txBox="1"/>
          <p:nvPr/>
        </p:nvSpPr>
        <p:spPr>
          <a:xfrm>
            <a:off x="635550" y="1191825"/>
            <a:ext cx="5493600" cy="492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solidFill>
                  <a:srgbClr val="181818"/>
                </a:solidFill>
              </a:rPr>
              <a:t>Collective Securities Group</a:t>
            </a:r>
            <a:endParaRPr sz="2400">
              <a:solidFill>
                <a:srgbClr val="181818"/>
              </a:solidFill>
            </a:endParaRPr>
          </a:p>
          <a:p>
            <a:pPr indent="0" lvl="0" marL="0" rtl="0" algn="l">
              <a:spcBef>
                <a:spcPts val="0"/>
              </a:spcBef>
              <a:spcAft>
                <a:spcPts val="0"/>
              </a:spcAft>
              <a:buNone/>
            </a:pPr>
            <a:r>
              <a:rPr lang="en-US" sz="2400">
                <a:solidFill>
                  <a:srgbClr val="181818"/>
                </a:solidFill>
              </a:rPr>
              <a:t>Generational Wealth Investment Club</a:t>
            </a:r>
            <a:endParaRPr sz="2400">
              <a:solidFill>
                <a:srgbClr val="181818"/>
              </a:solidFill>
            </a:endParaRPr>
          </a:p>
          <a:p>
            <a:pPr indent="0" lvl="0" marL="0" rtl="0" algn="l">
              <a:spcBef>
                <a:spcPts val="0"/>
              </a:spcBef>
              <a:spcAft>
                <a:spcPts val="0"/>
              </a:spcAft>
              <a:buNone/>
            </a:pPr>
            <a:r>
              <a:rPr lang="en-US" sz="2400">
                <a:solidFill>
                  <a:srgbClr val="181818"/>
                </a:solidFill>
              </a:rPr>
              <a:t>MMM Investment Club</a:t>
            </a:r>
            <a:endParaRPr sz="2400">
              <a:solidFill>
                <a:srgbClr val="181818"/>
              </a:solidFill>
            </a:endParaRPr>
          </a:p>
          <a:p>
            <a:pPr indent="0" lvl="0" marL="0" rtl="0" algn="l">
              <a:spcBef>
                <a:spcPts val="0"/>
              </a:spcBef>
              <a:spcAft>
                <a:spcPts val="0"/>
              </a:spcAft>
              <a:buNone/>
            </a:pPr>
            <a:r>
              <a:rPr lang="en-US" sz="2400">
                <a:solidFill>
                  <a:srgbClr val="181818"/>
                </a:solidFill>
              </a:rPr>
              <a:t>Jones girls</a:t>
            </a:r>
            <a:endParaRPr sz="2400">
              <a:solidFill>
                <a:srgbClr val="181818"/>
              </a:solidFill>
            </a:endParaRPr>
          </a:p>
          <a:p>
            <a:pPr indent="0" lvl="0" marL="0" rtl="0" algn="l">
              <a:spcBef>
                <a:spcPts val="0"/>
              </a:spcBef>
              <a:spcAft>
                <a:spcPts val="0"/>
              </a:spcAft>
              <a:buNone/>
            </a:pPr>
            <a:r>
              <a:rPr lang="en-US" sz="2400">
                <a:solidFill>
                  <a:srgbClr val="181818"/>
                </a:solidFill>
              </a:rPr>
              <a:t>Newbury Fund</a:t>
            </a:r>
            <a:endParaRPr sz="2400">
              <a:solidFill>
                <a:srgbClr val="181818"/>
              </a:solidFill>
            </a:endParaRPr>
          </a:p>
          <a:p>
            <a:pPr indent="0" lvl="0" marL="0" rtl="0" algn="l">
              <a:spcBef>
                <a:spcPts val="0"/>
              </a:spcBef>
              <a:spcAft>
                <a:spcPts val="0"/>
              </a:spcAft>
              <a:buNone/>
            </a:pPr>
            <a:r>
              <a:rPr lang="en-US" sz="2400">
                <a:solidFill>
                  <a:srgbClr val="181818"/>
                </a:solidFill>
              </a:rPr>
              <a:t>Massaco Investment Club</a:t>
            </a:r>
            <a:endParaRPr sz="2400">
              <a:solidFill>
                <a:srgbClr val="181818"/>
              </a:solidFill>
            </a:endParaRPr>
          </a:p>
          <a:p>
            <a:pPr indent="0" lvl="0" marL="0" rtl="0" algn="l">
              <a:spcBef>
                <a:spcPts val="0"/>
              </a:spcBef>
              <a:spcAft>
                <a:spcPts val="0"/>
              </a:spcAft>
              <a:buNone/>
            </a:pPr>
            <a:r>
              <a:rPr lang="en-US" sz="2400">
                <a:solidFill>
                  <a:srgbClr val="181818"/>
                </a:solidFill>
              </a:rPr>
              <a:t>Dozen Divas</a:t>
            </a:r>
            <a:endParaRPr sz="2400">
              <a:solidFill>
                <a:srgbClr val="181818"/>
              </a:solidFill>
            </a:endParaRPr>
          </a:p>
          <a:p>
            <a:pPr indent="0" lvl="0" marL="0" rtl="0" algn="l">
              <a:spcBef>
                <a:spcPts val="0"/>
              </a:spcBef>
              <a:spcAft>
                <a:spcPts val="0"/>
              </a:spcAft>
              <a:buNone/>
            </a:pPr>
            <a:r>
              <a:rPr lang="en-US" sz="2400">
                <a:solidFill>
                  <a:srgbClr val="181818"/>
                </a:solidFill>
              </a:rPr>
              <a:t>Shamrock Investment Club</a:t>
            </a:r>
            <a:endParaRPr sz="2400">
              <a:solidFill>
                <a:srgbClr val="181818"/>
              </a:solidFill>
            </a:endParaRPr>
          </a:p>
          <a:p>
            <a:pPr indent="0" lvl="0" marL="0" rtl="0" algn="l">
              <a:spcBef>
                <a:spcPts val="0"/>
              </a:spcBef>
              <a:spcAft>
                <a:spcPts val="0"/>
              </a:spcAft>
              <a:buNone/>
            </a:pPr>
            <a:r>
              <a:rPr lang="en-US" sz="2400">
                <a:solidFill>
                  <a:srgbClr val="181818"/>
                </a:solidFill>
              </a:rPr>
              <a:t>Profits Associated</a:t>
            </a:r>
            <a:endParaRPr sz="2400">
              <a:solidFill>
                <a:srgbClr val="181818"/>
              </a:solidFill>
            </a:endParaRPr>
          </a:p>
          <a:p>
            <a:pPr indent="0" lvl="0" marL="0" rtl="0" algn="l">
              <a:spcBef>
                <a:spcPts val="0"/>
              </a:spcBef>
              <a:spcAft>
                <a:spcPts val="0"/>
              </a:spcAft>
              <a:buNone/>
            </a:pPr>
            <a:r>
              <a:rPr lang="en-US" sz="2400">
                <a:solidFill>
                  <a:srgbClr val="181818"/>
                </a:solidFill>
              </a:rPr>
              <a:t>Rochester Women’s Investment Group</a:t>
            </a:r>
            <a:endParaRPr sz="2400">
              <a:solidFill>
                <a:srgbClr val="181818"/>
              </a:solidFill>
            </a:endParaRPr>
          </a:p>
          <a:p>
            <a:pPr indent="0" lvl="0" marL="0" rtl="0" algn="l">
              <a:spcBef>
                <a:spcPts val="0"/>
              </a:spcBef>
              <a:spcAft>
                <a:spcPts val="0"/>
              </a:spcAft>
              <a:buNone/>
            </a:pPr>
            <a:r>
              <a:rPr lang="en-US" sz="2400">
                <a:solidFill>
                  <a:srgbClr val="181818"/>
                </a:solidFill>
              </a:rPr>
              <a:t>Seaside Investment Group</a:t>
            </a:r>
            <a:endParaRPr sz="2400">
              <a:solidFill>
                <a:srgbClr val="181818"/>
              </a:solidFill>
            </a:endParaRPr>
          </a:p>
          <a:p>
            <a:pPr indent="0" lvl="0" marL="0" rtl="0" algn="l">
              <a:spcBef>
                <a:spcPts val="0"/>
              </a:spcBef>
              <a:spcAft>
                <a:spcPts val="0"/>
              </a:spcAft>
              <a:buNone/>
            </a:pPr>
            <a:r>
              <a:rPr lang="en-US" sz="2400">
                <a:solidFill>
                  <a:srgbClr val="181818"/>
                </a:solidFill>
              </a:rPr>
              <a:t>Group 21</a:t>
            </a:r>
            <a:endParaRPr sz="2400">
              <a:solidFill>
                <a:srgbClr val="181818"/>
              </a:solidFill>
            </a:endParaRPr>
          </a:p>
          <a:p>
            <a:pPr indent="0" lvl="0" marL="0" rtl="0" algn="l">
              <a:spcBef>
                <a:spcPts val="0"/>
              </a:spcBef>
              <a:spcAft>
                <a:spcPts val="0"/>
              </a:spcAft>
              <a:buNone/>
            </a:pPr>
            <a:r>
              <a:rPr lang="en-US" sz="2400">
                <a:solidFill>
                  <a:srgbClr val="181818"/>
                </a:solidFill>
              </a:rPr>
              <a:t>LOHI Investment Club</a:t>
            </a:r>
            <a:endParaRPr sz="2400">
              <a:solidFill>
                <a:srgbClr val="181818"/>
              </a:solidFill>
            </a:endParaRPr>
          </a:p>
          <a:p>
            <a:pPr indent="0" lvl="0" marL="0" rtl="0" algn="l">
              <a:spcBef>
                <a:spcPts val="0"/>
              </a:spcBef>
              <a:spcAft>
                <a:spcPts val="0"/>
              </a:spcAft>
              <a:buNone/>
            </a:pPr>
            <a:r>
              <a:t/>
            </a:r>
            <a:endParaRPr sz="3600">
              <a:solidFill>
                <a:srgbClr val="181818"/>
              </a:solidFill>
            </a:endParaRPr>
          </a:p>
        </p:txBody>
      </p:sp>
      <p:sp>
        <p:nvSpPr>
          <p:cNvPr id="333" name="Google Shape;333;p35"/>
          <p:cNvSpPr txBox="1"/>
          <p:nvPr/>
        </p:nvSpPr>
        <p:spPr>
          <a:xfrm>
            <a:off x="204700" y="481200"/>
            <a:ext cx="5146500" cy="56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3600">
                <a:solidFill>
                  <a:srgbClr val="0E54C6"/>
                </a:solidFill>
              </a:rPr>
              <a:t>Clubs we have visited</a:t>
            </a:r>
            <a:endParaRPr b="1" sz="3600">
              <a:solidFill>
                <a:srgbClr val="0E54C6"/>
              </a:solidFill>
            </a:endParaRPr>
          </a:p>
        </p:txBody>
      </p:sp>
      <p:sp>
        <p:nvSpPr>
          <p:cNvPr id="334" name="Google Shape;334;p35"/>
          <p:cNvSpPr txBox="1"/>
          <p:nvPr/>
        </p:nvSpPr>
        <p:spPr>
          <a:xfrm>
            <a:off x="7033475" y="3353675"/>
            <a:ext cx="4863900" cy="270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200">
                <a:solidFill>
                  <a:srgbClr val="181818"/>
                </a:solidFill>
              </a:rPr>
              <a:t>Yankee Model Club</a:t>
            </a:r>
            <a:endParaRPr sz="2200">
              <a:solidFill>
                <a:srgbClr val="181818"/>
              </a:solidFill>
            </a:endParaRPr>
          </a:p>
          <a:p>
            <a:pPr indent="0" lvl="0" marL="0" rtl="0" algn="l">
              <a:spcBef>
                <a:spcPts val="0"/>
              </a:spcBef>
              <a:spcAft>
                <a:spcPts val="0"/>
              </a:spcAft>
              <a:buNone/>
            </a:pPr>
            <a:r>
              <a:rPr lang="en-US" sz="2200">
                <a:solidFill>
                  <a:srgbClr val="181818"/>
                </a:solidFill>
              </a:rPr>
              <a:t>Money Tree Investment Club</a:t>
            </a:r>
            <a:endParaRPr sz="2200">
              <a:solidFill>
                <a:srgbClr val="181818"/>
              </a:solidFill>
            </a:endParaRPr>
          </a:p>
          <a:p>
            <a:pPr indent="0" lvl="0" marL="0" rtl="0" algn="l">
              <a:spcBef>
                <a:spcPts val="0"/>
              </a:spcBef>
              <a:spcAft>
                <a:spcPts val="0"/>
              </a:spcAft>
              <a:buNone/>
            </a:pPr>
            <a:r>
              <a:rPr lang="en-US" sz="2200">
                <a:solidFill>
                  <a:srgbClr val="181818"/>
                </a:solidFill>
              </a:rPr>
              <a:t>Women's</a:t>
            </a:r>
            <a:r>
              <a:rPr lang="en-US" sz="2200">
                <a:solidFill>
                  <a:srgbClr val="181818"/>
                </a:solidFill>
              </a:rPr>
              <a:t> Investment Group of Pierre</a:t>
            </a:r>
            <a:endParaRPr sz="2200">
              <a:solidFill>
                <a:srgbClr val="181818"/>
              </a:solidFill>
            </a:endParaRPr>
          </a:p>
          <a:p>
            <a:pPr indent="0" lvl="0" marL="0" rtl="0" algn="l">
              <a:spcBef>
                <a:spcPts val="0"/>
              </a:spcBef>
              <a:spcAft>
                <a:spcPts val="0"/>
              </a:spcAft>
              <a:buNone/>
            </a:pPr>
            <a:r>
              <a:rPr lang="en-US" sz="2200">
                <a:solidFill>
                  <a:srgbClr val="181818"/>
                </a:solidFill>
              </a:rPr>
              <a:t>The Profiteers</a:t>
            </a:r>
            <a:endParaRPr sz="2200">
              <a:solidFill>
                <a:srgbClr val="181818"/>
              </a:solidFill>
            </a:endParaRPr>
          </a:p>
          <a:p>
            <a:pPr indent="0" lvl="0" marL="0" rtl="0" algn="l">
              <a:spcBef>
                <a:spcPts val="0"/>
              </a:spcBef>
              <a:spcAft>
                <a:spcPts val="0"/>
              </a:spcAft>
              <a:buNone/>
            </a:pPr>
            <a:r>
              <a:rPr lang="en-US" sz="2200">
                <a:solidFill>
                  <a:srgbClr val="181818"/>
                </a:solidFill>
              </a:rPr>
              <a:t>Northern Indiana Model Investment Club (NIMIC)</a:t>
            </a:r>
            <a:endParaRPr sz="2200">
              <a:solidFill>
                <a:srgbClr val="181818"/>
              </a:solidFill>
            </a:endParaRPr>
          </a:p>
          <a:p>
            <a:pPr indent="0" lvl="0" marL="0" rtl="0" algn="l">
              <a:spcBef>
                <a:spcPts val="0"/>
              </a:spcBef>
              <a:spcAft>
                <a:spcPts val="0"/>
              </a:spcAft>
              <a:buNone/>
            </a:pPr>
            <a:r>
              <a:t/>
            </a:r>
            <a:endParaRPr sz="3600">
              <a:solidFill>
                <a:srgbClr val="181818"/>
              </a:solidFill>
            </a:endParaRPr>
          </a:p>
        </p:txBody>
      </p:sp>
      <p:pic>
        <p:nvPicPr>
          <p:cNvPr id="335" name="Google Shape;335;p35"/>
          <p:cNvPicPr preferRelativeResize="0"/>
          <p:nvPr/>
        </p:nvPicPr>
        <p:blipFill>
          <a:blip r:embed="rId3">
            <a:alphaModFix/>
          </a:blip>
          <a:stretch>
            <a:fillRect/>
          </a:stretch>
        </p:blipFill>
        <p:spPr>
          <a:xfrm>
            <a:off x="7902625" y="481199"/>
            <a:ext cx="2497198" cy="20168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36"/>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
        <p:nvSpPr>
          <p:cNvPr id="342" name="Google Shape;342;p36"/>
          <p:cNvSpPr txBox="1"/>
          <p:nvPr/>
        </p:nvSpPr>
        <p:spPr>
          <a:xfrm>
            <a:off x="7575250" y="3208800"/>
            <a:ext cx="46434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3600">
              <a:solidFill>
                <a:srgbClr val="181818"/>
              </a:solidFill>
            </a:endParaRPr>
          </a:p>
        </p:txBody>
      </p:sp>
      <p:sp>
        <p:nvSpPr>
          <p:cNvPr id="343" name="Google Shape;343;p36"/>
          <p:cNvSpPr/>
          <p:nvPr/>
        </p:nvSpPr>
        <p:spPr>
          <a:xfrm>
            <a:off x="3175513" y="792375"/>
            <a:ext cx="5840976" cy="962726"/>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dk1"/>
                </a:solidFill>
                <a:latin typeface="Fredericka the Great"/>
              </a:rPr>
              <a:t>Club Visits</a:t>
            </a:r>
          </a:p>
        </p:txBody>
      </p:sp>
      <p:sp>
        <p:nvSpPr>
          <p:cNvPr id="344" name="Google Shape;344;p36"/>
          <p:cNvSpPr txBox="1"/>
          <p:nvPr/>
        </p:nvSpPr>
        <p:spPr>
          <a:xfrm>
            <a:off x="922800" y="2204700"/>
            <a:ext cx="10819500" cy="368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3600">
              <a:solidFill>
                <a:srgbClr val="181818"/>
              </a:solidFill>
            </a:endParaRPr>
          </a:p>
          <a:p>
            <a:pPr indent="0" lvl="0" marL="0" rtl="0" algn="l">
              <a:spcBef>
                <a:spcPts val="0"/>
              </a:spcBef>
              <a:spcAft>
                <a:spcPts val="0"/>
              </a:spcAft>
              <a:buNone/>
            </a:pPr>
            <a:r>
              <a:rPr lang="en-US" sz="3600">
                <a:solidFill>
                  <a:srgbClr val="181818"/>
                </a:solidFill>
              </a:rPr>
              <a:t>Interested in a visit by one of our volunteers? </a:t>
            </a:r>
            <a:endParaRPr sz="3600">
              <a:solidFill>
                <a:srgbClr val="181818"/>
              </a:solidFill>
            </a:endParaRPr>
          </a:p>
          <a:p>
            <a:pPr indent="0" lvl="0" marL="0" rtl="0" algn="l">
              <a:spcBef>
                <a:spcPts val="0"/>
              </a:spcBef>
              <a:spcAft>
                <a:spcPts val="0"/>
              </a:spcAft>
              <a:buNone/>
            </a:pPr>
            <a:r>
              <a:t/>
            </a:r>
            <a:endParaRPr sz="3600">
              <a:solidFill>
                <a:srgbClr val="181818"/>
              </a:solidFill>
            </a:endParaRPr>
          </a:p>
          <a:p>
            <a:pPr indent="0" lvl="0" marL="0" rtl="0" algn="ctr">
              <a:spcBef>
                <a:spcPts val="0"/>
              </a:spcBef>
              <a:spcAft>
                <a:spcPts val="0"/>
              </a:spcAft>
              <a:buNone/>
            </a:pPr>
            <a:r>
              <a:rPr lang="en-US" sz="3600">
                <a:solidFill>
                  <a:srgbClr val="181818"/>
                </a:solidFill>
              </a:rPr>
              <a:t>Contact us:</a:t>
            </a:r>
            <a:r>
              <a:rPr lang="en-US" sz="3200" u="sng">
                <a:solidFill>
                  <a:schemeClr val="dk1"/>
                </a:solidFill>
                <a:hlinkClick r:id="rId3">
                  <a:extLst>
                    <a:ext uri="{A12FA001-AC4F-418D-AE19-62706E023703}">
                      <ahyp:hlinkClr val="tx"/>
                    </a:ext>
                  </a:extLst>
                </a:hlinkClick>
              </a:rPr>
              <a:t>contact@online.betterinvesting.net</a:t>
            </a:r>
            <a:endParaRPr sz="3600">
              <a:solidFill>
                <a:srgbClr val="181818"/>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37"/>
          <p:cNvSpPr txBox="1"/>
          <p:nvPr>
            <p:ph idx="12" type="sldNum"/>
          </p:nvPr>
        </p:nvSpPr>
        <p:spPr>
          <a:xfrm>
            <a:off x="11261356" y="0"/>
            <a:ext cx="642000" cy="4236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351" name="Google Shape;351;p37"/>
          <p:cNvSpPr txBox="1"/>
          <p:nvPr>
            <p:ph type="title"/>
          </p:nvPr>
        </p:nvSpPr>
        <p:spPr>
          <a:xfrm>
            <a:off x="914400" y="2727325"/>
            <a:ext cx="10515600" cy="1325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latin typeface="PT Serif Caption"/>
                <a:ea typeface="PT Serif Caption"/>
                <a:cs typeface="PT Serif Caption"/>
                <a:sym typeface="PT Serif Caption"/>
              </a:rPr>
              <a:t>Next Year’s Goals</a:t>
            </a:r>
            <a:endParaRPr>
              <a:latin typeface="PT Serif Caption"/>
              <a:ea typeface="PT Serif Caption"/>
              <a:cs typeface="PT Serif Caption"/>
              <a:sym typeface="PT Serif Caption"/>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38"/>
          <p:cNvSpPr txBox="1"/>
          <p:nvPr>
            <p:ph idx="12" type="sldNum"/>
          </p:nvPr>
        </p:nvSpPr>
        <p:spPr>
          <a:xfrm>
            <a:off x="11489956" y="381000"/>
            <a:ext cx="642000" cy="4236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grpSp>
        <p:nvGrpSpPr>
          <p:cNvPr id="358" name="Google Shape;358;p38"/>
          <p:cNvGrpSpPr/>
          <p:nvPr/>
        </p:nvGrpSpPr>
        <p:grpSpPr>
          <a:xfrm>
            <a:off x="7738168" y="1967327"/>
            <a:ext cx="4407490" cy="4643961"/>
            <a:chOff x="5632317" y="1189775"/>
            <a:chExt cx="3305700" cy="3483058"/>
          </a:xfrm>
        </p:grpSpPr>
        <p:sp>
          <p:nvSpPr>
            <p:cNvPr id="359" name="Google Shape;359;p38"/>
            <p:cNvSpPr/>
            <p:nvPr/>
          </p:nvSpPr>
          <p:spPr>
            <a:xfrm>
              <a:off x="5632317" y="1189775"/>
              <a:ext cx="3305700" cy="669000"/>
            </a:xfrm>
            <a:prstGeom prst="chevron">
              <a:avLst>
                <a:gd fmla="val 50000" name="adj"/>
              </a:avLst>
            </a:prstGeom>
            <a:solidFill>
              <a:srgbClr val="0000FF"/>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en-US" sz="1900">
                  <a:solidFill>
                    <a:srgbClr val="FFFFFF"/>
                  </a:solidFill>
                  <a:latin typeface="Roboto"/>
                  <a:ea typeface="Roboto"/>
                  <a:cs typeface="Roboto"/>
                  <a:sym typeface="Roboto"/>
                </a:rPr>
                <a:t>Strategies</a:t>
              </a:r>
              <a:endParaRPr b="1" sz="1900">
                <a:solidFill>
                  <a:srgbClr val="FFFFFF"/>
                </a:solidFill>
                <a:latin typeface="Roboto"/>
                <a:ea typeface="Roboto"/>
                <a:cs typeface="Roboto"/>
                <a:sym typeface="Roboto"/>
              </a:endParaRPr>
            </a:p>
          </p:txBody>
        </p:sp>
        <p:sp>
          <p:nvSpPr>
            <p:cNvPr id="360" name="Google Shape;360;p38"/>
            <p:cNvSpPr txBox="1"/>
            <p:nvPr/>
          </p:nvSpPr>
          <p:spPr>
            <a:xfrm>
              <a:off x="6167067" y="2057133"/>
              <a:ext cx="2500200" cy="2615700"/>
            </a:xfrm>
            <a:prstGeom prst="rect">
              <a:avLst/>
            </a:prstGeom>
            <a:noFill/>
            <a:ln>
              <a:noFill/>
            </a:ln>
          </p:spPr>
          <p:txBody>
            <a:bodyPr anchorCtr="0" anchor="t" bIns="121900" lIns="121900" spcFirstLastPara="1" rIns="121900" wrap="square" tIns="121900">
              <a:noAutofit/>
            </a:bodyPr>
            <a:lstStyle/>
            <a:p>
              <a:pPr indent="-330200" lvl="0" marL="457200" rtl="0" algn="l">
                <a:lnSpc>
                  <a:spcPct val="115000"/>
                </a:lnSpc>
                <a:spcBef>
                  <a:spcPts val="0"/>
                </a:spcBef>
                <a:spcAft>
                  <a:spcPts val="0"/>
                </a:spcAft>
                <a:buSzPts val="1600"/>
                <a:buFont typeface="Roboto"/>
                <a:buChar char="●"/>
              </a:pPr>
              <a:r>
                <a:rPr lang="en-US" sz="1600">
                  <a:latin typeface="Roboto"/>
                  <a:ea typeface="Roboto"/>
                  <a:cs typeface="Roboto"/>
                  <a:sym typeface="Roboto"/>
                </a:rPr>
                <a:t>Education programs</a:t>
              </a:r>
              <a:endParaRPr sz="1600">
                <a:latin typeface="Roboto"/>
                <a:ea typeface="Roboto"/>
                <a:cs typeface="Roboto"/>
                <a:sym typeface="Roboto"/>
              </a:endParaRPr>
            </a:p>
            <a:p>
              <a:pPr indent="-330200" lvl="0" marL="457200" rtl="0" algn="l">
                <a:lnSpc>
                  <a:spcPct val="115000"/>
                </a:lnSpc>
                <a:spcBef>
                  <a:spcPts val="0"/>
                </a:spcBef>
                <a:spcAft>
                  <a:spcPts val="0"/>
                </a:spcAft>
                <a:buSzPts val="1600"/>
                <a:buFont typeface="Roboto"/>
                <a:buChar char="●"/>
              </a:pPr>
              <a:r>
                <a:rPr lang="en-US" sz="1600">
                  <a:latin typeface="Roboto"/>
                  <a:ea typeface="Roboto"/>
                  <a:cs typeface="Roboto"/>
                  <a:sym typeface="Roboto"/>
                </a:rPr>
                <a:t>Communication</a:t>
              </a:r>
              <a:endParaRPr sz="1600">
                <a:latin typeface="Roboto"/>
                <a:ea typeface="Roboto"/>
                <a:cs typeface="Roboto"/>
                <a:sym typeface="Roboto"/>
              </a:endParaRPr>
            </a:p>
            <a:p>
              <a:pPr indent="-330200" lvl="0" marL="457200" rtl="0" algn="l">
                <a:lnSpc>
                  <a:spcPct val="115000"/>
                </a:lnSpc>
                <a:spcBef>
                  <a:spcPts val="0"/>
                </a:spcBef>
                <a:spcAft>
                  <a:spcPts val="0"/>
                </a:spcAft>
                <a:buSzPts val="1600"/>
                <a:buFont typeface="Roboto"/>
                <a:buChar char="●"/>
              </a:pPr>
              <a:r>
                <a:rPr lang="en-US" sz="1600">
                  <a:latin typeface="Roboto"/>
                  <a:ea typeface="Roboto"/>
                  <a:cs typeface="Roboto"/>
                  <a:sym typeface="Roboto"/>
                </a:rPr>
                <a:t>Consortium Partnership </a:t>
              </a:r>
              <a:endParaRPr sz="1600">
                <a:latin typeface="Roboto"/>
                <a:ea typeface="Roboto"/>
                <a:cs typeface="Roboto"/>
                <a:sym typeface="Roboto"/>
              </a:endParaRPr>
            </a:p>
            <a:p>
              <a:pPr indent="-330200" lvl="0" marL="457200" rtl="0" algn="l">
                <a:lnSpc>
                  <a:spcPct val="115000"/>
                </a:lnSpc>
                <a:spcBef>
                  <a:spcPts val="0"/>
                </a:spcBef>
                <a:spcAft>
                  <a:spcPts val="0"/>
                </a:spcAft>
                <a:buSzPts val="1600"/>
                <a:buFont typeface="Roboto"/>
                <a:buChar char="●"/>
              </a:pPr>
              <a:r>
                <a:rPr lang="en-US" sz="1600">
                  <a:latin typeface="Roboto"/>
                  <a:ea typeface="Roboto"/>
                  <a:cs typeface="Roboto"/>
                  <a:sym typeface="Roboto"/>
                </a:rPr>
                <a:t>Online model clubs</a:t>
              </a:r>
              <a:endParaRPr sz="1600">
                <a:latin typeface="Roboto"/>
                <a:ea typeface="Roboto"/>
                <a:cs typeface="Roboto"/>
                <a:sym typeface="Roboto"/>
              </a:endParaRPr>
            </a:p>
            <a:p>
              <a:pPr indent="-330200" lvl="0" marL="457200" rtl="0" algn="l">
                <a:lnSpc>
                  <a:spcPct val="115000"/>
                </a:lnSpc>
                <a:spcBef>
                  <a:spcPts val="0"/>
                </a:spcBef>
                <a:spcAft>
                  <a:spcPts val="0"/>
                </a:spcAft>
                <a:buSzPts val="1600"/>
                <a:buFont typeface="Roboto"/>
                <a:buChar char="●"/>
              </a:pPr>
              <a:r>
                <a:rPr lang="en-US" sz="1600">
                  <a:latin typeface="Roboto"/>
                  <a:ea typeface="Roboto"/>
                  <a:cs typeface="Roboto"/>
                  <a:sym typeface="Roboto"/>
                </a:rPr>
                <a:t>Portfolio contests</a:t>
              </a:r>
              <a:endParaRPr sz="1600">
                <a:latin typeface="Roboto"/>
                <a:ea typeface="Roboto"/>
                <a:cs typeface="Roboto"/>
                <a:sym typeface="Roboto"/>
              </a:endParaRPr>
            </a:p>
            <a:p>
              <a:pPr indent="-330200" lvl="0" marL="457200" rtl="0" algn="l">
                <a:lnSpc>
                  <a:spcPct val="115000"/>
                </a:lnSpc>
                <a:spcBef>
                  <a:spcPts val="0"/>
                </a:spcBef>
                <a:spcAft>
                  <a:spcPts val="0"/>
                </a:spcAft>
                <a:buSzPts val="1600"/>
                <a:buFont typeface="Roboto"/>
                <a:buChar char="●"/>
              </a:pPr>
              <a:r>
                <a:rPr lang="en-US" sz="1600">
                  <a:latin typeface="Roboto"/>
                  <a:ea typeface="Roboto"/>
                  <a:cs typeface="Roboto"/>
                  <a:sym typeface="Roboto"/>
                </a:rPr>
                <a:t>Club Visits</a:t>
              </a:r>
              <a:endParaRPr sz="1600">
                <a:latin typeface="Roboto"/>
                <a:ea typeface="Roboto"/>
                <a:cs typeface="Roboto"/>
                <a:sym typeface="Roboto"/>
              </a:endParaRPr>
            </a:p>
            <a:p>
              <a:pPr indent="-330200" lvl="0" marL="457200" rtl="0" algn="l">
                <a:lnSpc>
                  <a:spcPct val="115000"/>
                </a:lnSpc>
                <a:spcBef>
                  <a:spcPts val="0"/>
                </a:spcBef>
                <a:spcAft>
                  <a:spcPts val="0"/>
                </a:spcAft>
                <a:buSzPts val="1600"/>
                <a:buFont typeface="Roboto"/>
                <a:buChar char="●"/>
              </a:pPr>
              <a:r>
                <a:rPr lang="en-US" sz="1600">
                  <a:latin typeface="Roboto"/>
                  <a:ea typeface="Roboto"/>
                  <a:cs typeface="Roboto"/>
                  <a:sym typeface="Roboto"/>
                </a:rPr>
                <a:t>Mentor young clubs</a:t>
              </a:r>
              <a:endParaRPr sz="1600">
                <a:latin typeface="Roboto"/>
                <a:ea typeface="Roboto"/>
                <a:cs typeface="Roboto"/>
                <a:sym typeface="Roboto"/>
              </a:endParaRPr>
            </a:p>
            <a:p>
              <a:pPr indent="-330200" lvl="0" marL="457200" rtl="0" algn="l">
                <a:lnSpc>
                  <a:spcPct val="115000"/>
                </a:lnSpc>
                <a:spcBef>
                  <a:spcPts val="0"/>
                </a:spcBef>
                <a:spcAft>
                  <a:spcPts val="0"/>
                </a:spcAft>
                <a:buSzPts val="1600"/>
                <a:buFont typeface="Roboto"/>
                <a:buChar char="●"/>
              </a:pPr>
              <a:r>
                <a:rPr lang="en-US" sz="1600">
                  <a:latin typeface="Roboto"/>
                  <a:ea typeface="Roboto"/>
                  <a:cs typeface="Roboto"/>
                  <a:sym typeface="Roboto"/>
                </a:rPr>
                <a:t>Club networking</a:t>
              </a:r>
              <a:endParaRPr sz="1600">
                <a:latin typeface="Roboto"/>
                <a:ea typeface="Roboto"/>
                <a:cs typeface="Roboto"/>
                <a:sym typeface="Roboto"/>
              </a:endParaRPr>
            </a:p>
            <a:p>
              <a:pPr indent="-330200" lvl="0" marL="457200" rtl="0" algn="l">
                <a:lnSpc>
                  <a:spcPct val="115000"/>
                </a:lnSpc>
                <a:spcBef>
                  <a:spcPts val="0"/>
                </a:spcBef>
                <a:spcAft>
                  <a:spcPts val="0"/>
                </a:spcAft>
                <a:buSzPts val="1600"/>
                <a:buFont typeface="Roboto"/>
                <a:buChar char="●"/>
              </a:pPr>
              <a:r>
                <a:rPr lang="en-US" sz="1600">
                  <a:latin typeface="Roboto"/>
                  <a:ea typeface="Roboto"/>
                  <a:cs typeface="Roboto"/>
                  <a:sym typeface="Roboto"/>
                </a:rPr>
                <a:t>Recruit and train </a:t>
              </a:r>
              <a:r>
                <a:rPr lang="en-US" sz="1600">
                  <a:latin typeface="Roboto"/>
                  <a:ea typeface="Roboto"/>
                  <a:cs typeface="Roboto"/>
                  <a:sym typeface="Roboto"/>
                </a:rPr>
                <a:t>volunteers</a:t>
              </a:r>
              <a:r>
                <a:rPr lang="en-US" sz="1600">
                  <a:latin typeface="Roboto"/>
                  <a:ea typeface="Roboto"/>
                  <a:cs typeface="Roboto"/>
                  <a:sym typeface="Roboto"/>
                </a:rPr>
                <a:t> </a:t>
              </a:r>
              <a:endParaRPr sz="1600">
                <a:latin typeface="Roboto"/>
                <a:ea typeface="Roboto"/>
                <a:cs typeface="Roboto"/>
                <a:sym typeface="Roboto"/>
              </a:endParaRPr>
            </a:p>
            <a:p>
              <a:pPr indent="0" lvl="0" marL="0" rtl="0" algn="l">
                <a:lnSpc>
                  <a:spcPct val="115000"/>
                </a:lnSpc>
                <a:spcBef>
                  <a:spcPts val="0"/>
                </a:spcBef>
                <a:spcAft>
                  <a:spcPts val="0"/>
                </a:spcAft>
                <a:buNone/>
              </a:pPr>
              <a:r>
                <a:t/>
              </a:r>
              <a:endParaRPr sz="1600">
                <a:latin typeface="Roboto"/>
                <a:ea typeface="Roboto"/>
                <a:cs typeface="Roboto"/>
                <a:sym typeface="Roboto"/>
              </a:endParaRPr>
            </a:p>
            <a:p>
              <a:pPr indent="0" lvl="0" marL="0" rtl="0" algn="l">
                <a:lnSpc>
                  <a:spcPct val="115000"/>
                </a:lnSpc>
                <a:spcBef>
                  <a:spcPts val="0"/>
                </a:spcBef>
                <a:spcAft>
                  <a:spcPts val="0"/>
                </a:spcAft>
                <a:buNone/>
              </a:pPr>
              <a:r>
                <a:t/>
              </a:r>
              <a:endParaRPr sz="1600">
                <a:latin typeface="Roboto"/>
                <a:ea typeface="Roboto"/>
                <a:cs typeface="Roboto"/>
                <a:sym typeface="Roboto"/>
              </a:endParaRPr>
            </a:p>
          </p:txBody>
        </p:sp>
      </p:grpSp>
      <p:grpSp>
        <p:nvGrpSpPr>
          <p:cNvPr id="361" name="Google Shape;361;p38"/>
          <p:cNvGrpSpPr/>
          <p:nvPr/>
        </p:nvGrpSpPr>
        <p:grpSpPr>
          <a:xfrm>
            <a:off x="228600" y="1967613"/>
            <a:ext cx="4729082" cy="4198345"/>
            <a:chOff x="0" y="1189989"/>
            <a:chExt cx="3546900" cy="3148837"/>
          </a:xfrm>
        </p:grpSpPr>
        <p:sp>
          <p:nvSpPr>
            <p:cNvPr id="362" name="Google Shape;362;p38"/>
            <p:cNvSpPr/>
            <p:nvPr/>
          </p:nvSpPr>
          <p:spPr>
            <a:xfrm>
              <a:off x="0" y="1189989"/>
              <a:ext cx="3546900" cy="669000"/>
            </a:xfrm>
            <a:prstGeom prst="homePlate">
              <a:avLst>
                <a:gd fmla="val 50000" name="adj"/>
              </a:avLst>
            </a:prstGeom>
            <a:solidFill>
              <a:srgbClr val="3C78D8"/>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en-US" sz="1900">
                  <a:solidFill>
                    <a:srgbClr val="FFFFFF"/>
                  </a:solidFill>
                  <a:latin typeface="Roboto"/>
                  <a:ea typeface="Roboto"/>
                  <a:cs typeface="Roboto"/>
                  <a:sym typeface="Roboto"/>
                </a:rPr>
                <a:t>Mission</a:t>
              </a:r>
              <a:endParaRPr b="1" sz="1900">
                <a:solidFill>
                  <a:srgbClr val="FFFFFF"/>
                </a:solidFill>
                <a:latin typeface="Roboto"/>
                <a:ea typeface="Roboto"/>
                <a:cs typeface="Roboto"/>
                <a:sym typeface="Roboto"/>
              </a:endParaRPr>
            </a:p>
          </p:txBody>
        </p:sp>
        <p:sp>
          <p:nvSpPr>
            <p:cNvPr id="363" name="Google Shape;363;p38"/>
            <p:cNvSpPr txBox="1"/>
            <p:nvPr/>
          </p:nvSpPr>
          <p:spPr>
            <a:xfrm>
              <a:off x="655348" y="2403527"/>
              <a:ext cx="2236200" cy="19353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None/>
              </a:pPr>
              <a:r>
                <a:rPr lang="en-US" sz="1600">
                  <a:latin typeface="Roboto"/>
                  <a:ea typeface="Roboto"/>
                  <a:cs typeface="Roboto"/>
                  <a:sym typeface="Roboto"/>
                </a:rPr>
                <a:t>Align with BetterInvesting mission, p</a:t>
              </a:r>
              <a:r>
                <a:rPr lang="en-US" sz="1600">
                  <a:latin typeface="Roboto"/>
                  <a:ea typeface="Roboto"/>
                  <a:cs typeface="Roboto"/>
                  <a:sym typeface="Roboto"/>
                </a:rPr>
                <a:t>rovide support to members and clubs located in areas not served by a local on-the-ground chapter</a:t>
              </a:r>
              <a:endParaRPr sz="1600">
                <a:latin typeface="Roboto"/>
                <a:ea typeface="Roboto"/>
                <a:cs typeface="Roboto"/>
                <a:sym typeface="Roboto"/>
              </a:endParaRPr>
            </a:p>
          </p:txBody>
        </p:sp>
      </p:grpSp>
      <p:grpSp>
        <p:nvGrpSpPr>
          <p:cNvPr id="364" name="Google Shape;364;p38"/>
          <p:cNvGrpSpPr/>
          <p:nvPr/>
        </p:nvGrpSpPr>
        <p:grpSpPr>
          <a:xfrm>
            <a:off x="4154107" y="1967327"/>
            <a:ext cx="4407490" cy="2930168"/>
            <a:chOff x="2944204" y="1189775"/>
            <a:chExt cx="3305700" cy="2197681"/>
          </a:xfrm>
        </p:grpSpPr>
        <p:sp>
          <p:nvSpPr>
            <p:cNvPr id="365" name="Google Shape;365;p38"/>
            <p:cNvSpPr/>
            <p:nvPr/>
          </p:nvSpPr>
          <p:spPr>
            <a:xfrm>
              <a:off x="2944204" y="1189775"/>
              <a:ext cx="3305700" cy="669000"/>
            </a:xfrm>
            <a:prstGeom prst="chevron">
              <a:avLst>
                <a:gd fmla="val 50000" name="adj"/>
              </a:avLst>
            </a:prstGeom>
            <a:solidFill>
              <a:srgbClr val="1155CC"/>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en-US" sz="1900">
                  <a:solidFill>
                    <a:srgbClr val="FFFFFF"/>
                  </a:solidFill>
                  <a:latin typeface="Roboto"/>
                  <a:ea typeface="Roboto"/>
                  <a:cs typeface="Roboto"/>
                  <a:sym typeface="Roboto"/>
                </a:rPr>
                <a:t>Goals</a:t>
              </a:r>
              <a:endParaRPr b="1" sz="1900">
                <a:solidFill>
                  <a:srgbClr val="FFFFFF"/>
                </a:solidFill>
                <a:latin typeface="Roboto"/>
                <a:ea typeface="Roboto"/>
                <a:cs typeface="Roboto"/>
                <a:sym typeface="Roboto"/>
              </a:endParaRPr>
            </a:p>
          </p:txBody>
        </p:sp>
        <p:sp>
          <p:nvSpPr>
            <p:cNvPr id="366" name="Google Shape;366;p38"/>
            <p:cNvSpPr txBox="1"/>
            <p:nvPr/>
          </p:nvSpPr>
          <p:spPr>
            <a:xfrm>
              <a:off x="3478953" y="2718456"/>
              <a:ext cx="2236200" cy="6690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None/>
              </a:pPr>
              <a:r>
                <a:rPr lang="en-US" sz="1600">
                  <a:latin typeface="Roboto"/>
                  <a:ea typeface="Roboto"/>
                  <a:cs typeface="Roboto"/>
                  <a:sym typeface="Roboto"/>
                </a:rPr>
                <a:t>Engage and support our clubs and members</a:t>
              </a:r>
              <a:endParaRPr sz="1600">
                <a:latin typeface="Roboto"/>
                <a:ea typeface="Roboto"/>
                <a:cs typeface="Roboto"/>
                <a:sym typeface="Roboto"/>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39"/>
          <p:cNvSpPr txBox="1"/>
          <p:nvPr>
            <p:ph idx="12" type="sldNum"/>
          </p:nvPr>
        </p:nvSpPr>
        <p:spPr>
          <a:xfrm>
            <a:off x="11261356" y="0"/>
            <a:ext cx="642000" cy="4236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373" name="Google Shape;373;p39"/>
          <p:cNvPicPr preferRelativeResize="0"/>
          <p:nvPr/>
        </p:nvPicPr>
        <p:blipFill>
          <a:blip r:embed="rId3">
            <a:alphaModFix/>
          </a:blip>
          <a:stretch>
            <a:fillRect/>
          </a:stretch>
        </p:blipFill>
        <p:spPr>
          <a:xfrm>
            <a:off x="3455449" y="1191775"/>
            <a:ext cx="5368501" cy="3527574"/>
          </a:xfrm>
          <a:prstGeom prst="rect">
            <a:avLst/>
          </a:prstGeom>
          <a:noFill/>
          <a:ln>
            <a:noFill/>
          </a:ln>
        </p:spPr>
      </p:pic>
      <p:sp>
        <p:nvSpPr>
          <p:cNvPr id="374" name="Google Shape;374;p39"/>
          <p:cNvSpPr txBox="1"/>
          <p:nvPr/>
        </p:nvSpPr>
        <p:spPr>
          <a:xfrm>
            <a:off x="3365700" y="5115100"/>
            <a:ext cx="57495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000">
                <a:latin typeface="Roboto Medium"/>
                <a:ea typeface="Roboto Medium"/>
                <a:cs typeface="Roboto Medium"/>
                <a:sym typeface="Roboto Medium"/>
              </a:rPr>
              <a:t>Join us for the </a:t>
            </a:r>
            <a:r>
              <a:rPr lang="en-US" sz="2000" u="sng">
                <a:solidFill>
                  <a:schemeClr val="dk1"/>
                </a:solidFill>
                <a:latin typeface="Roboto Medium"/>
                <a:ea typeface="Roboto Medium"/>
                <a:cs typeface="Roboto Medium"/>
                <a:sym typeface="Roboto Medium"/>
                <a:hlinkClick r:id="rId4">
                  <a:extLst>
                    <a:ext uri="{A12FA001-AC4F-418D-AE19-62706E023703}">
                      <ahyp:hlinkClr val="tx"/>
                    </a:ext>
                  </a:extLst>
                </a:hlinkClick>
              </a:rPr>
              <a:t>Planning Meeting</a:t>
            </a:r>
            <a:r>
              <a:rPr lang="en-US" sz="2000">
                <a:latin typeface="Roboto Medium"/>
                <a:ea typeface="Roboto Medium"/>
                <a:cs typeface="Roboto Medium"/>
                <a:sym typeface="Roboto Medium"/>
              </a:rPr>
              <a:t> in </a:t>
            </a:r>
            <a:r>
              <a:rPr lang="en-US" sz="2000">
                <a:latin typeface="Roboto Medium"/>
                <a:ea typeface="Roboto Medium"/>
                <a:cs typeface="Roboto Medium"/>
                <a:sym typeface="Roboto Medium"/>
              </a:rPr>
              <a:t>September </a:t>
            </a:r>
            <a:endParaRPr sz="2000">
              <a:latin typeface="Roboto Medium"/>
              <a:ea typeface="Roboto Medium"/>
              <a:cs typeface="Roboto Medium"/>
              <a:sym typeface="Roboto Medium"/>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40"/>
          <p:cNvSpPr txBox="1"/>
          <p:nvPr>
            <p:ph idx="12" type="sldNum"/>
          </p:nvPr>
        </p:nvSpPr>
        <p:spPr>
          <a:xfrm>
            <a:off x="11261356" y="0"/>
            <a:ext cx="642000" cy="4236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381" name="Google Shape;381;p40"/>
          <p:cNvSpPr txBox="1"/>
          <p:nvPr>
            <p:ph type="title"/>
          </p:nvPr>
        </p:nvSpPr>
        <p:spPr>
          <a:xfrm>
            <a:off x="914400" y="2727325"/>
            <a:ext cx="10515600" cy="1325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latin typeface="PT Serif Caption"/>
                <a:ea typeface="PT Serif Caption"/>
                <a:cs typeface="PT Serif Caption"/>
                <a:sym typeface="PT Serif Caption"/>
              </a:rPr>
              <a:t>Our </a:t>
            </a:r>
            <a:r>
              <a:rPr lang="en-US">
                <a:latin typeface="PT Serif Caption"/>
                <a:ea typeface="PT Serif Caption"/>
                <a:cs typeface="PT Serif Caption"/>
                <a:sym typeface="PT Serif Caption"/>
              </a:rPr>
              <a:t>Volunteers</a:t>
            </a:r>
            <a:endParaRPr>
              <a:latin typeface="PT Serif Caption"/>
              <a:ea typeface="PT Serif Caption"/>
              <a:cs typeface="PT Serif Caption"/>
              <a:sym typeface="PT Serif Caption"/>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pic>
        <p:nvPicPr>
          <p:cNvPr id="387" name="Google Shape;387;p41"/>
          <p:cNvPicPr preferRelativeResize="0"/>
          <p:nvPr/>
        </p:nvPicPr>
        <p:blipFill rotWithShape="1">
          <a:blip r:embed="rId3">
            <a:alphaModFix/>
          </a:blip>
          <a:srcRect b="0" l="0" r="0" t="0"/>
          <a:stretch/>
        </p:blipFill>
        <p:spPr>
          <a:xfrm>
            <a:off x="985925" y="423600"/>
            <a:ext cx="10454950" cy="3828300"/>
          </a:xfrm>
          <a:prstGeom prst="rect">
            <a:avLst/>
          </a:prstGeom>
          <a:noFill/>
          <a:ln>
            <a:noFill/>
          </a:ln>
        </p:spPr>
      </p:pic>
      <p:sp>
        <p:nvSpPr>
          <p:cNvPr id="388" name="Google Shape;388;p41"/>
          <p:cNvSpPr txBox="1"/>
          <p:nvPr>
            <p:ph idx="12" type="sldNum"/>
          </p:nvPr>
        </p:nvSpPr>
        <p:spPr>
          <a:xfrm>
            <a:off x="11261356" y="0"/>
            <a:ext cx="642000" cy="4236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graphicFrame>
        <p:nvGraphicFramePr>
          <p:cNvPr id="389" name="Google Shape;389;p41"/>
          <p:cNvGraphicFramePr/>
          <p:nvPr/>
        </p:nvGraphicFramePr>
        <p:xfrm>
          <a:off x="575263" y="4251900"/>
          <a:ext cx="3000000" cy="3000000"/>
        </p:xfrm>
        <a:graphic>
          <a:graphicData uri="http://schemas.openxmlformats.org/drawingml/2006/table">
            <a:tbl>
              <a:tblPr>
                <a:noFill/>
                <a:tableStyleId>{D39C473E-2972-457A-8111-CEA55446C52B}</a:tableStyleId>
              </a:tblPr>
              <a:tblGrid>
                <a:gridCol w="2069850"/>
                <a:gridCol w="2316125"/>
                <a:gridCol w="2147800"/>
                <a:gridCol w="2278700"/>
                <a:gridCol w="2228975"/>
              </a:tblGrid>
              <a:tr h="413125">
                <a:tc gridSpan="3">
                  <a:txBody>
                    <a:bodyPr/>
                    <a:lstStyle/>
                    <a:p>
                      <a:pPr indent="0" lvl="0" marL="0" rtl="0" algn="ctr">
                        <a:lnSpc>
                          <a:spcPct val="115000"/>
                        </a:lnSpc>
                        <a:spcBef>
                          <a:spcPts val="0"/>
                        </a:spcBef>
                        <a:spcAft>
                          <a:spcPts val="0"/>
                        </a:spcAft>
                        <a:buNone/>
                      </a:pPr>
                      <a:r>
                        <a:rPr b="1" lang="en-US" sz="1800">
                          <a:solidFill>
                            <a:srgbClr val="FFFFFF"/>
                          </a:solidFill>
                        </a:rPr>
                        <a:t>Board of Directors</a:t>
                      </a:r>
                      <a:endParaRPr b="1" sz="1800">
                        <a:solidFill>
                          <a:srgbClr val="FFFFFF"/>
                        </a:solidFill>
                      </a:endParaRPr>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0C9ED5"/>
                    </a:solidFill>
                  </a:tcPr>
                </a:tc>
                <a:tc hMerge="1"/>
                <a:tc hMerge="1"/>
                <a:tc gridSpan="2">
                  <a:txBody>
                    <a:bodyPr/>
                    <a:lstStyle/>
                    <a:p>
                      <a:pPr indent="0" lvl="0" marL="0" rtl="0" algn="ctr">
                        <a:lnSpc>
                          <a:spcPct val="115000"/>
                        </a:lnSpc>
                        <a:spcBef>
                          <a:spcPts val="0"/>
                        </a:spcBef>
                        <a:spcAft>
                          <a:spcPts val="0"/>
                        </a:spcAft>
                        <a:buNone/>
                      </a:pPr>
                      <a:r>
                        <a:rPr b="1" lang="en-US" sz="1800">
                          <a:solidFill>
                            <a:srgbClr val="FFFFFF"/>
                          </a:solidFill>
                        </a:rPr>
                        <a:t>Volunteer Members</a:t>
                      </a:r>
                      <a:endParaRPr>
                        <a:solidFill>
                          <a:srgbClr val="FFFFFF"/>
                        </a:solidFill>
                      </a:endParaRPr>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solidFill>
                      <a:srgbClr val="A02891"/>
                    </a:solidFill>
                  </a:tcPr>
                </a:tc>
                <a:tc hMerge="1"/>
              </a:tr>
              <a:tr h="380875">
                <a:tc>
                  <a:txBody>
                    <a:bodyPr/>
                    <a:lstStyle/>
                    <a:p>
                      <a:pPr indent="0" lvl="0" marL="0" rtl="0" algn="l">
                        <a:lnSpc>
                          <a:spcPct val="115000"/>
                        </a:lnSpc>
                        <a:spcBef>
                          <a:spcPts val="0"/>
                        </a:spcBef>
                        <a:spcAft>
                          <a:spcPts val="0"/>
                        </a:spcAft>
                        <a:buNone/>
                      </a:pPr>
                      <a:r>
                        <a:rPr b="1" lang="en-US" sz="1800"/>
                        <a:t>Ila Barnes</a:t>
                      </a:r>
                      <a:endParaRPr b="1" sz="1800"/>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US" sz="1800"/>
                        <a:t>Avi Horwitz</a:t>
                      </a:r>
                      <a:endParaRPr/>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US" sz="1800"/>
                        <a:t>JoAnne Obata</a:t>
                      </a:r>
                      <a:endParaRPr/>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US" sz="1800"/>
                        <a:t>Phil Crandall</a:t>
                      </a:r>
                      <a:endParaRPr b="1" sz="1800"/>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US" sz="1800"/>
                        <a:t>Thomas Martinka</a:t>
                      </a:r>
                      <a:endParaRPr/>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r h="429225">
                <a:tc>
                  <a:txBody>
                    <a:bodyPr/>
                    <a:lstStyle/>
                    <a:p>
                      <a:pPr indent="0" lvl="0" marL="0" rtl="0" algn="l">
                        <a:lnSpc>
                          <a:spcPct val="115000"/>
                        </a:lnSpc>
                        <a:spcBef>
                          <a:spcPts val="0"/>
                        </a:spcBef>
                        <a:spcAft>
                          <a:spcPts val="0"/>
                        </a:spcAft>
                        <a:buNone/>
                      </a:pPr>
                      <a:r>
                        <a:rPr b="1" lang="en-US" sz="1800"/>
                        <a:t>Janet Blaser*</a:t>
                      </a:r>
                      <a:endParaRPr/>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c>
                  <a:txBody>
                    <a:bodyPr/>
                    <a:lstStyle/>
                    <a:p>
                      <a:pPr indent="0" lvl="0" marL="0" rtl="0" algn="l">
                        <a:spcBef>
                          <a:spcPts val="0"/>
                        </a:spcBef>
                        <a:spcAft>
                          <a:spcPts val="0"/>
                        </a:spcAft>
                        <a:buNone/>
                      </a:pPr>
                      <a:r>
                        <a:rPr b="1" lang="en-US" sz="1800"/>
                        <a:t>Susanne Koster</a:t>
                      </a:r>
                      <a:endParaRPr b="1" sz="1800"/>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US" sz="1800"/>
                        <a:t>Dan Perlman</a:t>
                      </a:r>
                      <a:endParaRPr/>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US" sz="1800"/>
                        <a:t>Jack Finn</a:t>
                      </a:r>
                      <a:endParaRPr b="1" sz="1800"/>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US" sz="1800"/>
                        <a:t>Terry Monasterio</a:t>
                      </a:r>
                      <a:endParaRPr b="1" sz="1800"/>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r h="434400">
                <a:tc>
                  <a:txBody>
                    <a:bodyPr/>
                    <a:lstStyle/>
                    <a:p>
                      <a:pPr indent="0" lvl="0" marL="0" rtl="0" algn="l">
                        <a:lnSpc>
                          <a:spcPct val="115000"/>
                        </a:lnSpc>
                        <a:spcBef>
                          <a:spcPts val="0"/>
                        </a:spcBef>
                        <a:spcAft>
                          <a:spcPts val="0"/>
                        </a:spcAft>
                        <a:buNone/>
                      </a:pPr>
                      <a:r>
                        <a:rPr b="1" lang="en-US" sz="1800">
                          <a:solidFill>
                            <a:schemeClr val="dk2"/>
                          </a:solidFill>
                        </a:rPr>
                        <a:t>Jie Eagleson</a:t>
                      </a:r>
                      <a:endParaRPr b="1" sz="1800">
                        <a:solidFill>
                          <a:schemeClr val="dk2"/>
                        </a:solidFill>
                      </a:endParaRPr>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US" sz="1800"/>
                        <a:t>Sriram Madabhushi</a:t>
                      </a:r>
                      <a:endParaRPr b="1" sz="1800"/>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US" sz="1800"/>
                        <a:t>Patricia Leonard </a:t>
                      </a:r>
                      <a:endParaRPr b="1" sz="1800"/>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US" sz="1800"/>
                        <a:t>Philip Sudore</a:t>
                      </a:r>
                      <a:endParaRPr b="1" sz="1800"/>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r h="525850">
                <a:tc>
                  <a:txBody>
                    <a:bodyPr/>
                    <a:lstStyle/>
                    <a:p>
                      <a:pPr indent="0" lvl="0" marL="0" rtl="0" algn="l">
                        <a:lnSpc>
                          <a:spcPct val="115000"/>
                        </a:lnSpc>
                        <a:spcBef>
                          <a:spcPts val="0"/>
                        </a:spcBef>
                        <a:spcAft>
                          <a:spcPts val="0"/>
                        </a:spcAft>
                        <a:buNone/>
                      </a:pPr>
                      <a:r>
                        <a:rPr b="1" lang="en-US" sz="1800"/>
                        <a:t>Ernie Felzani</a:t>
                      </a:r>
                      <a:endParaRPr b="1" sz="1800"/>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c>
                  <a:txBody>
                    <a:bodyPr/>
                    <a:lstStyle/>
                    <a:p>
                      <a:pPr indent="0" lvl="0" marL="0" rtl="0" algn="l">
                        <a:spcBef>
                          <a:spcPts val="0"/>
                        </a:spcBef>
                        <a:spcAft>
                          <a:spcPts val="0"/>
                        </a:spcAft>
                        <a:buNone/>
                      </a:pPr>
                      <a:r>
                        <a:rPr b="1" lang="en-US" sz="1800"/>
                        <a:t>Chris McCarron</a:t>
                      </a:r>
                      <a:endParaRPr b="1" sz="1800"/>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b="1" sz="1800"/>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US" sz="1800"/>
                        <a:t>Barney Lyons</a:t>
                      </a:r>
                      <a:endParaRPr b="1" sz="1800"/>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dk1">
                          <a:alpha val="0"/>
                        </a:schemeClr>
                      </a:solidFill>
                      <a:prstDash val="solid"/>
                      <a:round/>
                      <a:headEnd len="sm" w="sm" type="none"/>
                      <a:tailEnd len="sm" w="sm" type="none"/>
                    </a:lnT>
                    <a:lnB cap="flat" cmpd="sng" w="19050">
                      <a:solidFill>
                        <a:schemeClr val="dk1">
                          <a:alpha val="0"/>
                        </a:schemeClr>
                      </a:solidFill>
                      <a:prstDash val="solid"/>
                      <a:round/>
                      <a:headEnd len="sm" w="sm" type="none"/>
                      <a:tailEnd len="sm" w="sm" type="none"/>
                    </a:lnB>
                  </a:tcPr>
                </a:tc>
              </a:tr>
            </a:tbl>
          </a:graphicData>
        </a:graphic>
      </p:graphicFrame>
      <p:sp>
        <p:nvSpPr>
          <p:cNvPr id="390" name="Google Shape;390;p41"/>
          <p:cNvSpPr txBox="1"/>
          <p:nvPr/>
        </p:nvSpPr>
        <p:spPr>
          <a:xfrm>
            <a:off x="4957500" y="5665000"/>
            <a:ext cx="22770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500">
                <a:solidFill>
                  <a:srgbClr val="181818"/>
                </a:solidFill>
              </a:rPr>
              <a:t>*Associate Director</a:t>
            </a:r>
            <a:endParaRPr sz="1500">
              <a:solidFill>
                <a:srgbClr val="181818"/>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42"/>
          <p:cNvSpPr txBox="1"/>
          <p:nvPr>
            <p:ph type="title"/>
          </p:nvPr>
        </p:nvSpPr>
        <p:spPr>
          <a:xfrm>
            <a:off x="609600" y="457200"/>
            <a:ext cx="10972800" cy="9906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Becoming a </a:t>
            </a:r>
            <a:r>
              <a:rPr lang="en-US"/>
              <a:t>Volunteer</a:t>
            </a:r>
            <a:endParaRPr/>
          </a:p>
        </p:txBody>
      </p:sp>
      <p:sp>
        <p:nvSpPr>
          <p:cNvPr id="397" name="Google Shape;397;p42"/>
          <p:cNvSpPr txBox="1"/>
          <p:nvPr>
            <p:ph idx="12" type="sldNum"/>
          </p:nvPr>
        </p:nvSpPr>
        <p:spPr>
          <a:xfrm>
            <a:off x="11261356" y="0"/>
            <a:ext cx="642000" cy="4236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grpSp>
        <p:nvGrpSpPr>
          <p:cNvPr id="398" name="Google Shape;398;p42"/>
          <p:cNvGrpSpPr/>
          <p:nvPr/>
        </p:nvGrpSpPr>
        <p:grpSpPr>
          <a:xfrm>
            <a:off x="2381146" y="4312925"/>
            <a:ext cx="8423385" cy="1158879"/>
            <a:chOff x="1593000" y="2322568"/>
            <a:chExt cx="5957975" cy="643500"/>
          </a:xfrm>
        </p:grpSpPr>
        <p:sp>
          <p:nvSpPr>
            <p:cNvPr id="399" name="Google Shape;399;p42"/>
            <p:cNvSpPr/>
            <p:nvPr/>
          </p:nvSpPr>
          <p:spPr>
            <a:xfrm>
              <a:off x="3728375" y="2322568"/>
              <a:ext cx="3822600" cy="6435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42"/>
            <p:cNvSpPr/>
            <p:nvPr/>
          </p:nvSpPr>
          <p:spPr>
            <a:xfrm flipH="1">
              <a:off x="2283025" y="2322575"/>
              <a:ext cx="1844400" cy="642600"/>
            </a:xfrm>
            <a:prstGeom prst="rect">
              <a:avLst/>
            </a:prstGeom>
            <a:solidFill>
              <a:srgbClr val="A72A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42"/>
            <p:cNvSpPr/>
            <p:nvPr/>
          </p:nvSpPr>
          <p:spPr>
            <a:xfrm rot="-5400000">
              <a:off x="3501574" y="1934671"/>
              <a:ext cx="643356" cy="1419149"/>
            </a:xfrm>
            <a:prstGeom prst="flowChartOffpageConnector">
              <a:avLst/>
            </a:prstGeom>
            <a:solidFill>
              <a:srgbClr val="A72A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42"/>
            <p:cNvSpPr/>
            <p:nvPr/>
          </p:nvSpPr>
          <p:spPr>
            <a:xfrm>
              <a:off x="2342625" y="2399951"/>
              <a:ext cx="1940700" cy="495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US" sz="3000">
                  <a:solidFill>
                    <a:srgbClr val="FFFFFF"/>
                  </a:solidFill>
                  <a:latin typeface="Roboto Medium"/>
                  <a:ea typeface="Roboto Medium"/>
                  <a:cs typeface="Roboto Medium"/>
                  <a:sym typeface="Roboto Medium"/>
                </a:rPr>
                <a:t>Director</a:t>
              </a:r>
              <a:endParaRPr sz="3000">
                <a:solidFill>
                  <a:srgbClr val="FFFFFF"/>
                </a:solidFill>
                <a:latin typeface="Roboto"/>
                <a:ea typeface="Roboto"/>
                <a:cs typeface="Roboto"/>
                <a:sym typeface="Roboto"/>
              </a:endParaRPr>
            </a:p>
          </p:txBody>
        </p:sp>
        <p:sp>
          <p:nvSpPr>
            <p:cNvPr id="403" name="Google Shape;403;p42"/>
            <p:cNvSpPr/>
            <p:nvPr/>
          </p:nvSpPr>
          <p:spPr>
            <a:xfrm>
              <a:off x="1593000" y="2322568"/>
              <a:ext cx="690000" cy="642300"/>
            </a:xfrm>
            <a:prstGeom prst="rect">
              <a:avLst/>
            </a:prstGeom>
            <a:solidFill>
              <a:srgbClr val="B02C20"/>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42"/>
            <p:cNvSpPr/>
            <p:nvPr/>
          </p:nvSpPr>
          <p:spPr>
            <a:xfrm>
              <a:off x="1593000" y="2322575"/>
              <a:ext cx="690000" cy="642600"/>
            </a:xfrm>
            <a:prstGeom prst="rect">
              <a:avLst/>
            </a:prstGeom>
            <a:solidFill>
              <a:srgbClr val="BE2F2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600">
                  <a:solidFill>
                    <a:srgbClr val="FFFFFF"/>
                  </a:solidFill>
                  <a:latin typeface="Roboto Thin"/>
                  <a:ea typeface="Roboto Thin"/>
                  <a:cs typeface="Roboto Thin"/>
                  <a:sym typeface="Roboto Thin"/>
                </a:rPr>
                <a:t>03</a:t>
              </a:r>
              <a:endParaRPr sz="2600">
                <a:solidFill>
                  <a:srgbClr val="FFFFFF"/>
                </a:solidFill>
                <a:latin typeface="Roboto Thin"/>
                <a:ea typeface="Roboto Thin"/>
                <a:cs typeface="Roboto Thin"/>
                <a:sym typeface="Roboto Thin"/>
              </a:endParaRPr>
            </a:p>
          </p:txBody>
        </p:sp>
        <p:sp>
          <p:nvSpPr>
            <p:cNvPr id="405" name="Google Shape;405;p42"/>
            <p:cNvSpPr/>
            <p:nvPr/>
          </p:nvSpPr>
          <p:spPr>
            <a:xfrm>
              <a:off x="4387850" y="2323750"/>
              <a:ext cx="2971200" cy="642300"/>
            </a:xfrm>
            <a:prstGeom prst="rect">
              <a:avLst/>
            </a:prstGeom>
            <a:noFill/>
            <a:ln>
              <a:noFill/>
            </a:ln>
          </p:spPr>
          <p:txBody>
            <a:bodyPr anchorCtr="0" anchor="ctr" bIns="91425" lIns="91425" spcFirstLastPara="1" rIns="91425" wrap="square" tIns="91425">
              <a:noAutofit/>
            </a:bodyPr>
            <a:lstStyle/>
            <a:p>
              <a:pPr indent="0" lvl="0" marL="457200" rtl="0" algn="l">
                <a:lnSpc>
                  <a:spcPct val="115000"/>
                </a:lnSpc>
                <a:spcBef>
                  <a:spcPts val="0"/>
                </a:spcBef>
                <a:spcAft>
                  <a:spcPts val="0"/>
                </a:spcAft>
                <a:buNone/>
              </a:pPr>
              <a:r>
                <a:rPr lang="en-US" sz="1800">
                  <a:solidFill>
                    <a:srgbClr val="980000"/>
                  </a:solidFill>
                </a:rPr>
                <a:t>A volunteer who wants to be involved in the leadership and management of the Chapter Board</a:t>
              </a:r>
              <a:endParaRPr sz="600">
                <a:solidFill>
                  <a:srgbClr val="A72A1E"/>
                </a:solidFill>
                <a:latin typeface="Roboto"/>
                <a:ea typeface="Roboto"/>
                <a:cs typeface="Roboto"/>
                <a:sym typeface="Roboto"/>
              </a:endParaRPr>
            </a:p>
          </p:txBody>
        </p:sp>
      </p:grpSp>
      <p:grpSp>
        <p:nvGrpSpPr>
          <p:cNvPr id="406" name="Google Shape;406;p42"/>
          <p:cNvGrpSpPr/>
          <p:nvPr/>
        </p:nvGrpSpPr>
        <p:grpSpPr>
          <a:xfrm>
            <a:off x="2381153" y="2901239"/>
            <a:ext cx="8423385" cy="1233654"/>
            <a:chOff x="1593000" y="2322568"/>
            <a:chExt cx="5957975" cy="643500"/>
          </a:xfrm>
        </p:grpSpPr>
        <p:sp>
          <p:nvSpPr>
            <p:cNvPr id="407" name="Google Shape;407;p42"/>
            <p:cNvSpPr/>
            <p:nvPr/>
          </p:nvSpPr>
          <p:spPr>
            <a:xfrm>
              <a:off x="3728375" y="2322568"/>
              <a:ext cx="3822600" cy="6435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42"/>
            <p:cNvSpPr/>
            <p:nvPr/>
          </p:nvSpPr>
          <p:spPr>
            <a:xfrm flipH="1">
              <a:off x="2283025" y="2322575"/>
              <a:ext cx="1844400" cy="642600"/>
            </a:xfrm>
            <a:prstGeom prst="rect">
              <a:avLst/>
            </a:prstGeom>
            <a:solidFill>
              <a:srgbClr val="A72A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42"/>
            <p:cNvSpPr/>
            <p:nvPr/>
          </p:nvSpPr>
          <p:spPr>
            <a:xfrm rot="-5400000">
              <a:off x="3501574" y="1934671"/>
              <a:ext cx="643356" cy="1419149"/>
            </a:xfrm>
            <a:prstGeom prst="flowChartOffpageConnector">
              <a:avLst/>
            </a:prstGeom>
            <a:solidFill>
              <a:srgbClr val="A72A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42"/>
            <p:cNvSpPr/>
            <p:nvPr/>
          </p:nvSpPr>
          <p:spPr>
            <a:xfrm>
              <a:off x="2342625" y="2399951"/>
              <a:ext cx="1940700" cy="495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US" sz="3000">
                  <a:solidFill>
                    <a:srgbClr val="FFFFFF"/>
                  </a:solidFill>
                  <a:latin typeface="Roboto Medium"/>
                  <a:ea typeface="Roboto Medium"/>
                  <a:cs typeface="Roboto Medium"/>
                  <a:sym typeface="Roboto Medium"/>
                </a:rPr>
                <a:t>Associate Director</a:t>
              </a:r>
              <a:endParaRPr sz="3000">
                <a:solidFill>
                  <a:srgbClr val="FFFFFF"/>
                </a:solidFill>
                <a:latin typeface="Roboto"/>
                <a:ea typeface="Roboto"/>
                <a:cs typeface="Roboto"/>
                <a:sym typeface="Roboto"/>
              </a:endParaRPr>
            </a:p>
          </p:txBody>
        </p:sp>
        <p:sp>
          <p:nvSpPr>
            <p:cNvPr id="411" name="Google Shape;411;p42"/>
            <p:cNvSpPr/>
            <p:nvPr/>
          </p:nvSpPr>
          <p:spPr>
            <a:xfrm>
              <a:off x="1593000" y="2322568"/>
              <a:ext cx="690000" cy="642300"/>
            </a:xfrm>
            <a:prstGeom prst="rect">
              <a:avLst/>
            </a:prstGeom>
            <a:solidFill>
              <a:srgbClr val="B02C20"/>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42"/>
            <p:cNvSpPr/>
            <p:nvPr/>
          </p:nvSpPr>
          <p:spPr>
            <a:xfrm>
              <a:off x="1593000" y="2322575"/>
              <a:ext cx="690000" cy="642600"/>
            </a:xfrm>
            <a:prstGeom prst="rect">
              <a:avLst/>
            </a:prstGeom>
            <a:solidFill>
              <a:srgbClr val="BE2F2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600">
                  <a:solidFill>
                    <a:srgbClr val="FFFFFF"/>
                  </a:solidFill>
                  <a:latin typeface="Roboto Thin"/>
                  <a:ea typeface="Roboto Thin"/>
                  <a:cs typeface="Roboto Thin"/>
                  <a:sym typeface="Roboto Thin"/>
                </a:rPr>
                <a:t>02</a:t>
              </a:r>
              <a:endParaRPr sz="2600">
                <a:solidFill>
                  <a:srgbClr val="FFFFFF"/>
                </a:solidFill>
                <a:latin typeface="Roboto Thin"/>
                <a:ea typeface="Roboto Thin"/>
                <a:cs typeface="Roboto Thin"/>
                <a:sym typeface="Roboto Thin"/>
              </a:endParaRPr>
            </a:p>
          </p:txBody>
        </p:sp>
        <p:sp>
          <p:nvSpPr>
            <p:cNvPr id="413" name="Google Shape;413;p42"/>
            <p:cNvSpPr/>
            <p:nvPr/>
          </p:nvSpPr>
          <p:spPr>
            <a:xfrm>
              <a:off x="4387850" y="2323750"/>
              <a:ext cx="2971200" cy="642300"/>
            </a:xfrm>
            <a:prstGeom prst="rect">
              <a:avLst/>
            </a:prstGeom>
            <a:noFill/>
            <a:ln>
              <a:noFill/>
            </a:ln>
          </p:spPr>
          <p:txBody>
            <a:bodyPr anchorCtr="0" anchor="ctr" bIns="91425" lIns="91425" spcFirstLastPara="1" rIns="91425" wrap="square" tIns="91425">
              <a:noAutofit/>
            </a:bodyPr>
            <a:lstStyle/>
            <a:p>
              <a:pPr indent="0" lvl="0" marL="457200" rtl="0" algn="l">
                <a:lnSpc>
                  <a:spcPct val="115000"/>
                </a:lnSpc>
                <a:spcBef>
                  <a:spcPts val="0"/>
                </a:spcBef>
                <a:spcAft>
                  <a:spcPts val="0"/>
                </a:spcAft>
                <a:buNone/>
              </a:pPr>
              <a:r>
                <a:rPr lang="en-US" sz="1700">
                  <a:solidFill>
                    <a:srgbClr val="980000"/>
                  </a:solidFill>
                </a:rPr>
                <a:t>A volunteer who wants to take on additional responsibility for programs and activities to gain experience to serve on the Chapter Board</a:t>
              </a:r>
              <a:endParaRPr sz="1700">
                <a:solidFill>
                  <a:srgbClr val="A72A1E"/>
                </a:solidFill>
                <a:latin typeface="Roboto"/>
                <a:ea typeface="Roboto"/>
                <a:cs typeface="Roboto"/>
                <a:sym typeface="Roboto"/>
              </a:endParaRPr>
            </a:p>
          </p:txBody>
        </p:sp>
      </p:grpSp>
      <p:grpSp>
        <p:nvGrpSpPr>
          <p:cNvPr id="414" name="Google Shape;414;p42"/>
          <p:cNvGrpSpPr/>
          <p:nvPr/>
        </p:nvGrpSpPr>
        <p:grpSpPr>
          <a:xfrm>
            <a:off x="2381146" y="1565790"/>
            <a:ext cx="8423385" cy="1158879"/>
            <a:chOff x="1593000" y="2322568"/>
            <a:chExt cx="5957975" cy="643500"/>
          </a:xfrm>
        </p:grpSpPr>
        <p:sp>
          <p:nvSpPr>
            <p:cNvPr id="415" name="Google Shape;415;p42"/>
            <p:cNvSpPr/>
            <p:nvPr/>
          </p:nvSpPr>
          <p:spPr>
            <a:xfrm>
              <a:off x="3728375" y="2322568"/>
              <a:ext cx="3822600" cy="6435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42"/>
            <p:cNvSpPr/>
            <p:nvPr/>
          </p:nvSpPr>
          <p:spPr>
            <a:xfrm flipH="1">
              <a:off x="2283025" y="2322575"/>
              <a:ext cx="1844400" cy="642600"/>
            </a:xfrm>
            <a:prstGeom prst="rect">
              <a:avLst/>
            </a:prstGeom>
            <a:solidFill>
              <a:srgbClr val="A72A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42"/>
            <p:cNvSpPr/>
            <p:nvPr/>
          </p:nvSpPr>
          <p:spPr>
            <a:xfrm rot="-5400000">
              <a:off x="3501574" y="1934671"/>
              <a:ext cx="643356" cy="1419149"/>
            </a:xfrm>
            <a:prstGeom prst="flowChartOffpageConnector">
              <a:avLst/>
            </a:prstGeom>
            <a:solidFill>
              <a:srgbClr val="A72A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42"/>
            <p:cNvSpPr/>
            <p:nvPr/>
          </p:nvSpPr>
          <p:spPr>
            <a:xfrm>
              <a:off x="2342625" y="2399951"/>
              <a:ext cx="1940700" cy="495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US" sz="3000">
                  <a:solidFill>
                    <a:srgbClr val="FFFFFF"/>
                  </a:solidFill>
                  <a:latin typeface="Roboto"/>
                  <a:ea typeface="Roboto"/>
                  <a:cs typeface="Roboto"/>
                  <a:sym typeface="Roboto"/>
                </a:rPr>
                <a:t>Volunteer</a:t>
              </a:r>
              <a:endParaRPr sz="3000">
                <a:solidFill>
                  <a:srgbClr val="FFFFFF"/>
                </a:solidFill>
                <a:latin typeface="Roboto"/>
                <a:ea typeface="Roboto"/>
                <a:cs typeface="Roboto"/>
                <a:sym typeface="Roboto"/>
              </a:endParaRPr>
            </a:p>
          </p:txBody>
        </p:sp>
        <p:sp>
          <p:nvSpPr>
            <p:cNvPr id="419" name="Google Shape;419;p42"/>
            <p:cNvSpPr/>
            <p:nvPr/>
          </p:nvSpPr>
          <p:spPr>
            <a:xfrm>
              <a:off x="1593000" y="2322568"/>
              <a:ext cx="690000" cy="642300"/>
            </a:xfrm>
            <a:prstGeom prst="rect">
              <a:avLst/>
            </a:prstGeom>
            <a:solidFill>
              <a:srgbClr val="B02C20"/>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42"/>
            <p:cNvSpPr/>
            <p:nvPr/>
          </p:nvSpPr>
          <p:spPr>
            <a:xfrm>
              <a:off x="1593000" y="2322575"/>
              <a:ext cx="690000" cy="642600"/>
            </a:xfrm>
            <a:prstGeom prst="rect">
              <a:avLst/>
            </a:prstGeom>
            <a:solidFill>
              <a:srgbClr val="BE2F2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600">
                  <a:solidFill>
                    <a:srgbClr val="FFFFFF"/>
                  </a:solidFill>
                  <a:latin typeface="Roboto Thin"/>
                  <a:ea typeface="Roboto Thin"/>
                  <a:cs typeface="Roboto Thin"/>
                  <a:sym typeface="Roboto Thin"/>
                </a:rPr>
                <a:t>01</a:t>
              </a:r>
              <a:endParaRPr sz="2600">
                <a:solidFill>
                  <a:srgbClr val="FFFFFF"/>
                </a:solidFill>
                <a:latin typeface="Roboto Thin"/>
                <a:ea typeface="Roboto Thin"/>
                <a:cs typeface="Roboto Thin"/>
                <a:sym typeface="Roboto Thin"/>
              </a:endParaRPr>
            </a:p>
          </p:txBody>
        </p:sp>
        <p:sp>
          <p:nvSpPr>
            <p:cNvPr id="421" name="Google Shape;421;p42"/>
            <p:cNvSpPr/>
            <p:nvPr/>
          </p:nvSpPr>
          <p:spPr>
            <a:xfrm>
              <a:off x="4387850" y="2323750"/>
              <a:ext cx="2971200" cy="642300"/>
            </a:xfrm>
            <a:prstGeom prst="rect">
              <a:avLst/>
            </a:prstGeom>
            <a:noFill/>
            <a:ln>
              <a:noFill/>
            </a:ln>
          </p:spPr>
          <p:txBody>
            <a:bodyPr anchorCtr="0" anchor="ctr" bIns="91425" lIns="91425" spcFirstLastPara="1" rIns="91425" wrap="square" tIns="91425">
              <a:noAutofit/>
            </a:bodyPr>
            <a:lstStyle/>
            <a:p>
              <a:pPr indent="0" lvl="0" marL="457200" rtl="0" algn="l">
                <a:lnSpc>
                  <a:spcPct val="115000"/>
                </a:lnSpc>
                <a:spcBef>
                  <a:spcPts val="0"/>
                </a:spcBef>
                <a:spcAft>
                  <a:spcPts val="0"/>
                </a:spcAft>
                <a:buNone/>
              </a:pPr>
              <a:r>
                <a:rPr lang="en-US" sz="1800">
                  <a:solidFill>
                    <a:srgbClr val="980000"/>
                  </a:solidFill>
                </a:rPr>
                <a:t>A BetterInvesting member who wishes to contribute to the chapter education mission</a:t>
              </a:r>
              <a:endParaRPr sz="600">
                <a:solidFill>
                  <a:srgbClr val="A72A1E"/>
                </a:solidFill>
                <a:latin typeface="Roboto"/>
                <a:ea typeface="Roboto"/>
                <a:cs typeface="Roboto"/>
                <a:sym typeface="Roboto"/>
              </a:endParaRPr>
            </a:p>
          </p:txBody>
        </p:sp>
      </p:grpSp>
      <p:sp>
        <p:nvSpPr>
          <p:cNvPr id="422" name="Google Shape;422;p42"/>
          <p:cNvSpPr txBox="1"/>
          <p:nvPr/>
        </p:nvSpPr>
        <p:spPr>
          <a:xfrm>
            <a:off x="2474125" y="5799650"/>
            <a:ext cx="83304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000">
                <a:solidFill>
                  <a:srgbClr val="D83829"/>
                </a:solidFill>
              </a:rPr>
              <a:t>Submit your </a:t>
            </a:r>
            <a:r>
              <a:rPr b="1" lang="en-US" sz="3000" u="sng">
                <a:solidFill>
                  <a:srgbClr val="0D5DDF"/>
                </a:solidFill>
                <a:hlinkClick r:id="rId3">
                  <a:extLst>
                    <a:ext uri="{A12FA001-AC4F-418D-AE19-62706E023703}">
                      <ahyp:hlinkClr val="tx"/>
                    </a:ext>
                  </a:extLst>
                </a:hlinkClick>
              </a:rPr>
              <a:t>volunteer application</a:t>
            </a:r>
            <a:r>
              <a:rPr b="1" lang="en-US" sz="3000">
                <a:solidFill>
                  <a:srgbClr val="D83829"/>
                </a:solidFill>
              </a:rPr>
              <a:t> to apply</a:t>
            </a:r>
            <a:endParaRPr b="1" sz="3000">
              <a:solidFill>
                <a:srgbClr val="D83829"/>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pic>
        <p:nvPicPr>
          <p:cNvPr id="428" name="Google Shape;428;p43"/>
          <p:cNvPicPr preferRelativeResize="0"/>
          <p:nvPr/>
        </p:nvPicPr>
        <p:blipFill>
          <a:blip r:embed="rId3">
            <a:alphaModFix/>
          </a:blip>
          <a:stretch>
            <a:fillRect/>
          </a:stretch>
        </p:blipFill>
        <p:spPr>
          <a:xfrm>
            <a:off x="2762250" y="2971798"/>
            <a:ext cx="6667500" cy="3762150"/>
          </a:xfrm>
          <a:prstGeom prst="rect">
            <a:avLst/>
          </a:prstGeom>
          <a:noFill/>
          <a:ln>
            <a:noFill/>
          </a:ln>
        </p:spPr>
      </p:pic>
      <p:sp>
        <p:nvSpPr>
          <p:cNvPr id="429" name="Google Shape;429;p43"/>
          <p:cNvSpPr txBox="1"/>
          <p:nvPr>
            <p:ph type="title"/>
          </p:nvPr>
        </p:nvSpPr>
        <p:spPr>
          <a:xfrm>
            <a:off x="609600" y="533400"/>
            <a:ext cx="10972800" cy="9906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a:t>Volunteering with the Online Chapter</a:t>
            </a:r>
            <a:endParaRPr/>
          </a:p>
        </p:txBody>
      </p:sp>
      <p:sp>
        <p:nvSpPr>
          <p:cNvPr id="430" name="Google Shape;430;p43"/>
          <p:cNvSpPr txBox="1"/>
          <p:nvPr>
            <p:ph idx="1" type="body"/>
          </p:nvPr>
        </p:nvSpPr>
        <p:spPr>
          <a:xfrm>
            <a:off x="609600" y="1295400"/>
            <a:ext cx="10972800" cy="2682300"/>
          </a:xfrm>
          <a:prstGeom prst="rect">
            <a:avLst/>
          </a:prstGeom>
        </p:spPr>
        <p:txBody>
          <a:bodyPr anchorCtr="0" anchor="t" bIns="45700" lIns="91425" spcFirstLastPara="1" rIns="91425" wrap="square" tIns="45700">
            <a:normAutofit lnSpcReduction="10000"/>
          </a:bodyPr>
          <a:lstStyle/>
          <a:p>
            <a:pPr indent="0" lvl="0" marL="0" rtl="0" algn="ctr">
              <a:spcBef>
                <a:spcPts val="640"/>
              </a:spcBef>
              <a:spcAft>
                <a:spcPts val="0"/>
              </a:spcAft>
              <a:buNone/>
            </a:pPr>
            <a:r>
              <a:t/>
            </a:r>
            <a:endParaRPr/>
          </a:p>
          <a:p>
            <a:pPr indent="0" lvl="0" marL="0" rtl="0" algn="ctr">
              <a:spcBef>
                <a:spcPts val="640"/>
              </a:spcBef>
              <a:spcAft>
                <a:spcPts val="0"/>
              </a:spcAft>
              <a:buNone/>
            </a:pPr>
            <a:r>
              <a:rPr lang="en-US"/>
              <a:t>If you would like to nominate someone or yourself for a volunteer position, please enter it in the Question box or email us at </a:t>
            </a:r>
            <a:r>
              <a:rPr lang="en-US" u="sng">
                <a:solidFill>
                  <a:schemeClr val="dk1"/>
                </a:solidFill>
                <a:hlinkClick r:id="rId4">
                  <a:extLst>
                    <a:ext uri="{A12FA001-AC4F-418D-AE19-62706E023703}">
                      <ahyp:hlinkClr val="tx"/>
                    </a:ext>
                  </a:extLst>
                </a:hlinkClick>
              </a:rPr>
              <a:t>contact@online.betterinvesting.net</a:t>
            </a:r>
            <a:endParaRPr>
              <a:solidFill>
                <a:schemeClr val="dk1"/>
              </a:solidFill>
            </a:endParaRPr>
          </a:p>
          <a:p>
            <a:pPr indent="0" lvl="0" marL="0" rtl="0" algn="ctr">
              <a:spcBef>
                <a:spcPts val="640"/>
              </a:spcBef>
              <a:spcAft>
                <a:spcPts val="0"/>
              </a:spcAft>
              <a:buNone/>
            </a:pPr>
            <a:r>
              <a:t/>
            </a:r>
            <a:endParaRPr/>
          </a:p>
        </p:txBody>
      </p:sp>
      <p:sp>
        <p:nvSpPr>
          <p:cNvPr id="431" name="Google Shape;431;p43"/>
          <p:cNvSpPr txBox="1"/>
          <p:nvPr>
            <p:ph idx="12" type="sldNum"/>
          </p:nvPr>
        </p:nvSpPr>
        <p:spPr>
          <a:xfrm>
            <a:off x="11261356" y="0"/>
            <a:ext cx="642000" cy="4236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44"/>
          <p:cNvSpPr txBox="1"/>
          <p:nvPr>
            <p:ph idx="12" type="sldNum"/>
          </p:nvPr>
        </p:nvSpPr>
        <p:spPr>
          <a:xfrm>
            <a:off x="11261356" y="0"/>
            <a:ext cx="642000" cy="4236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38" name="Google Shape;438;p44"/>
          <p:cNvSpPr txBox="1"/>
          <p:nvPr>
            <p:ph type="title"/>
          </p:nvPr>
        </p:nvSpPr>
        <p:spPr>
          <a:xfrm>
            <a:off x="914400" y="2727325"/>
            <a:ext cx="10515600" cy="1325700"/>
          </a:xfrm>
          <a:prstGeom prst="rect">
            <a:avLst/>
          </a:prstGeom>
        </p:spPr>
        <p:txBody>
          <a:bodyPr anchorCtr="0" anchor="ctr" bIns="45700" lIns="91425" spcFirstLastPara="1" rIns="91425" wrap="square" tIns="45700">
            <a:normAutofit/>
          </a:bodyPr>
          <a:lstStyle/>
          <a:p>
            <a:pPr indent="0" lvl="0" marL="0" rtl="0" algn="ctr">
              <a:lnSpc>
                <a:spcPct val="90000"/>
              </a:lnSpc>
              <a:spcBef>
                <a:spcPts val="0"/>
              </a:spcBef>
              <a:spcAft>
                <a:spcPts val="0"/>
              </a:spcAft>
              <a:buNone/>
            </a:pPr>
            <a:r>
              <a:rPr lang="en-US">
                <a:latin typeface="PT Serif Caption"/>
                <a:ea typeface="PT Serif Caption"/>
                <a:cs typeface="PT Serif Caption"/>
                <a:sym typeface="PT Serif Caption"/>
              </a:rPr>
              <a:t>Election of Directors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7"/>
          <p:cNvSpPr txBox="1"/>
          <p:nvPr>
            <p:ph idx="12" type="sldNum"/>
          </p:nvPr>
        </p:nvSpPr>
        <p:spPr>
          <a:xfrm>
            <a:off x="11261356" y="0"/>
            <a:ext cx="642088" cy="423521"/>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45"/>
          <p:cNvSpPr txBox="1"/>
          <p:nvPr>
            <p:ph type="title"/>
          </p:nvPr>
        </p:nvSpPr>
        <p:spPr>
          <a:xfrm>
            <a:off x="609600" y="609600"/>
            <a:ext cx="10972800" cy="9906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BIVAB Directors</a:t>
            </a:r>
            <a:endParaRPr/>
          </a:p>
        </p:txBody>
      </p:sp>
      <p:sp>
        <p:nvSpPr>
          <p:cNvPr id="445" name="Google Shape;445;p45"/>
          <p:cNvSpPr txBox="1"/>
          <p:nvPr>
            <p:ph idx="12" type="sldNum"/>
          </p:nvPr>
        </p:nvSpPr>
        <p:spPr>
          <a:xfrm>
            <a:off x="11261356" y="0"/>
            <a:ext cx="642000" cy="4236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46" name="Google Shape;446;p45"/>
          <p:cNvSpPr/>
          <p:nvPr/>
        </p:nvSpPr>
        <p:spPr>
          <a:xfrm>
            <a:off x="994425" y="2055025"/>
            <a:ext cx="3219900" cy="3072000"/>
          </a:xfrm>
          <a:prstGeom prst="rect">
            <a:avLst/>
          </a:prstGeom>
          <a:solidFill>
            <a:srgbClr val="0B539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47" name="Google Shape;447;p45"/>
          <p:cNvSpPr/>
          <p:nvPr/>
        </p:nvSpPr>
        <p:spPr>
          <a:xfrm>
            <a:off x="898575" y="2125474"/>
            <a:ext cx="3248100" cy="2512800"/>
          </a:xfrm>
          <a:prstGeom prst="rect">
            <a:avLst/>
          </a:prstGeom>
          <a:solidFill>
            <a:srgbClr val="FFFFFF"/>
          </a:solidFill>
          <a:ln cap="flat" cmpd="sng" w="19050">
            <a:solidFill>
              <a:srgbClr val="0B5394"/>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48" name="Google Shape;448;p45"/>
          <p:cNvSpPr/>
          <p:nvPr/>
        </p:nvSpPr>
        <p:spPr>
          <a:xfrm>
            <a:off x="1083375" y="2549551"/>
            <a:ext cx="2878500" cy="1758900"/>
          </a:xfrm>
          <a:prstGeom prst="rect">
            <a:avLst/>
          </a:prstGeom>
          <a:noFill/>
          <a:ln>
            <a:noFill/>
          </a:ln>
        </p:spPr>
        <p:txBody>
          <a:bodyPr anchorCtr="0" anchor="t" bIns="121900" lIns="121900" spcFirstLastPara="1" rIns="121900" wrap="square" tIns="121900">
            <a:noAutofit/>
          </a:bodyPr>
          <a:lstStyle/>
          <a:p>
            <a:pPr indent="-336550" lvl="0" marL="457200" rtl="0" algn="l">
              <a:spcBef>
                <a:spcPts val="0"/>
              </a:spcBef>
              <a:spcAft>
                <a:spcPts val="0"/>
              </a:spcAft>
              <a:buClr>
                <a:srgbClr val="0B5394"/>
              </a:buClr>
              <a:buSzPts val="1700"/>
              <a:buFont typeface="Roboto Medium"/>
              <a:buChar char="●"/>
            </a:pPr>
            <a:r>
              <a:rPr lang="en-US" sz="1700">
                <a:solidFill>
                  <a:srgbClr val="0B5394"/>
                </a:solidFill>
                <a:latin typeface="Roboto Medium"/>
                <a:ea typeface="Roboto Medium"/>
                <a:cs typeface="Roboto Medium"/>
                <a:sym typeface="Roboto Medium"/>
              </a:rPr>
              <a:t>BI member since 1992</a:t>
            </a:r>
            <a:endParaRPr sz="1700">
              <a:solidFill>
                <a:srgbClr val="0B5394"/>
              </a:solidFill>
              <a:latin typeface="Roboto Medium"/>
              <a:ea typeface="Roboto Medium"/>
              <a:cs typeface="Roboto Medium"/>
              <a:sym typeface="Roboto Medium"/>
            </a:endParaRPr>
          </a:p>
          <a:p>
            <a:pPr indent="-336550" lvl="0" marL="457200" rtl="0" algn="l">
              <a:spcBef>
                <a:spcPts val="0"/>
              </a:spcBef>
              <a:spcAft>
                <a:spcPts val="0"/>
              </a:spcAft>
              <a:buClr>
                <a:srgbClr val="0B5394"/>
              </a:buClr>
              <a:buSzPts val="1700"/>
              <a:buFont typeface="Roboto Medium"/>
              <a:buChar char="●"/>
            </a:pPr>
            <a:r>
              <a:rPr lang="en-US" sz="1700">
                <a:solidFill>
                  <a:srgbClr val="0B5394"/>
                </a:solidFill>
                <a:latin typeface="Roboto Medium"/>
                <a:ea typeface="Roboto Medium"/>
                <a:cs typeface="Roboto Medium"/>
                <a:sym typeface="Roboto Medium"/>
              </a:rPr>
              <a:t>Volunteer since 1992</a:t>
            </a:r>
            <a:endParaRPr sz="1700">
              <a:solidFill>
                <a:srgbClr val="0B5394"/>
              </a:solidFill>
              <a:latin typeface="Roboto Medium"/>
              <a:ea typeface="Roboto Medium"/>
              <a:cs typeface="Roboto Medium"/>
              <a:sym typeface="Roboto Medium"/>
            </a:endParaRPr>
          </a:p>
          <a:p>
            <a:pPr indent="-336550" lvl="0" marL="457200" rtl="0" algn="l">
              <a:spcBef>
                <a:spcPts val="0"/>
              </a:spcBef>
              <a:spcAft>
                <a:spcPts val="0"/>
              </a:spcAft>
              <a:buClr>
                <a:srgbClr val="0B5394"/>
              </a:buClr>
              <a:buSzPts val="1700"/>
              <a:buFont typeface="Roboto Medium"/>
              <a:buChar char="●"/>
            </a:pPr>
            <a:r>
              <a:rPr lang="en-US" sz="1700">
                <a:solidFill>
                  <a:srgbClr val="0B5394"/>
                </a:solidFill>
                <a:latin typeface="Roboto Medium"/>
                <a:ea typeface="Roboto Medium"/>
                <a:cs typeface="Roboto Medium"/>
                <a:sym typeface="Roboto Medium"/>
              </a:rPr>
              <a:t>BIVAB director, </a:t>
            </a:r>
            <a:r>
              <a:rPr lang="en-US" sz="1700">
                <a:solidFill>
                  <a:srgbClr val="0B5394"/>
                </a:solidFill>
                <a:latin typeface="Roboto Medium"/>
                <a:ea typeface="Roboto Medium"/>
                <a:cs typeface="Roboto Medium"/>
                <a:sym typeface="Roboto Medium"/>
              </a:rPr>
              <a:t>Chapter Support Region Liaison</a:t>
            </a:r>
            <a:endParaRPr sz="1600">
              <a:solidFill>
                <a:srgbClr val="0B5394"/>
              </a:solidFill>
              <a:latin typeface="Roboto Medium"/>
              <a:ea typeface="Roboto Medium"/>
              <a:cs typeface="Roboto Medium"/>
              <a:sym typeface="Roboto Medium"/>
            </a:endParaRPr>
          </a:p>
        </p:txBody>
      </p:sp>
      <p:sp>
        <p:nvSpPr>
          <p:cNvPr id="449" name="Google Shape;449;p45"/>
          <p:cNvSpPr/>
          <p:nvPr/>
        </p:nvSpPr>
        <p:spPr>
          <a:xfrm>
            <a:off x="1268175" y="2158777"/>
            <a:ext cx="2878500" cy="6519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b="1" lang="en-US" sz="2400">
                <a:solidFill>
                  <a:srgbClr val="0B5394"/>
                </a:solidFill>
                <a:latin typeface="Roboto"/>
                <a:ea typeface="Roboto"/>
                <a:cs typeface="Roboto"/>
                <a:sym typeface="Roboto"/>
              </a:rPr>
              <a:t>Jane Chatterjee</a:t>
            </a:r>
            <a:endParaRPr sz="2400">
              <a:solidFill>
                <a:srgbClr val="0B5394"/>
              </a:solidFill>
              <a:latin typeface="Roboto Thin"/>
              <a:ea typeface="Roboto Thin"/>
              <a:cs typeface="Roboto Thin"/>
              <a:sym typeface="Roboto Thin"/>
            </a:endParaRPr>
          </a:p>
        </p:txBody>
      </p:sp>
      <p:sp>
        <p:nvSpPr>
          <p:cNvPr id="450" name="Google Shape;450;p45"/>
          <p:cNvSpPr txBox="1"/>
          <p:nvPr/>
        </p:nvSpPr>
        <p:spPr>
          <a:xfrm>
            <a:off x="1872500" y="4663213"/>
            <a:ext cx="1819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solidFill>
                  <a:schemeClr val="lt1"/>
                </a:solidFill>
              </a:rPr>
              <a:t>Class of 2025</a:t>
            </a:r>
            <a:endParaRPr b="1">
              <a:solidFill>
                <a:schemeClr val="lt1"/>
              </a:solidFill>
            </a:endParaRPr>
          </a:p>
        </p:txBody>
      </p:sp>
      <p:grpSp>
        <p:nvGrpSpPr>
          <p:cNvPr id="451" name="Google Shape;451;p45"/>
          <p:cNvGrpSpPr/>
          <p:nvPr/>
        </p:nvGrpSpPr>
        <p:grpSpPr>
          <a:xfrm>
            <a:off x="4379800" y="2049125"/>
            <a:ext cx="3315750" cy="3072000"/>
            <a:chOff x="737450" y="2045400"/>
            <a:chExt cx="3315750" cy="3072000"/>
          </a:xfrm>
        </p:grpSpPr>
        <p:sp>
          <p:nvSpPr>
            <p:cNvPr id="452" name="Google Shape;452;p45"/>
            <p:cNvSpPr/>
            <p:nvPr/>
          </p:nvSpPr>
          <p:spPr>
            <a:xfrm>
              <a:off x="833300" y="2045400"/>
              <a:ext cx="3219900" cy="3072000"/>
            </a:xfrm>
            <a:prstGeom prst="rect">
              <a:avLst/>
            </a:prstGeom>
            <a:solidFill>
              <a:srgbClr val="0B539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53" name="Google Shape;453;p45"/>
            <p:cNvSpPr/>
            <p:nvPr/>
          </p:nvSpPr>
          <p:spPr>
            <a:xfrm>
              <a:off x="737450" y="2115849"/>
              <a:ext cx="3248100" cy="2512800"/>
            </a:xfrm>
            <a:prstGeom prst="rect">
              <a:avLst/>
            </a:prstGeom>
            <a:solidFill>
              <a:srgbClr val="FFFFFF"/>
            </a:solidFill>
            <a:ln cap="flat" cmpd="sng" w="19050">
              <a:solidFill>
                <a:srgbClr val="0B5394"/>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54" name="Google Shape;454;p45"/>
            <p:cNvSpPr/>
            <p:nvPr/>
          </p:nvSpPr>
          <p:spPr>
            <a:xfrm>
              <a:off x="920950" y="2543075"/>
              <a:ext cx="2878500" cy="2349600"/>
            </a:xfrm>
            <a:prstGeom prst="rect">
              <a:avLst/>
            </a:prstGeom>
            <a:noFill/>
            <a:ln>
              <a:noFill/>
            </a:ln>
          </p:spPr>
          <p:txBody>
            <a:bodyPr anchorCtr="0" anchor="t" bIns="121900" lIns="121900" spcFirstLastPara="1" rIns="121900" wrap="square" tIns="121900">
              <a:noAutofit/>
            </a:bodyPr>
            <a:lstStyle/>
            <a:p>
              <a:pPr indent="-323850" lvl="0" marL="457200" rtl="0" algn="l">
                <a:spcBef>
                  <a:spcPts val="0"/>
                </a:spcBef>
                <a:spcAft>
                  <a:spcPts val="0"/>
                </a:spcAft>
                <a:buClr>
                  <a:srgbClr val="0B5394"/>
                </a:buClr>
                <a:buSzPts val="1500"/>
                <a:buFont typeface="Roboto Medium"/>
                <a:buChar char="●"/>
              </a:pPr>
              <a:r>
                <a:rPr lang="en-US" sz="1500">
                  <a:solidFill>
                    <a:srgbClr val="0B5394"/>
                  </a:solidFill>
                  <a:latin typeface="Roboto Medium"/>
                  <a:ea typeface="Roboto Medium"/>
                  <a:cs typeface="Roboto Medium"/>
                  <a:sym typeface="Roboto Medium"/>
                </a:rPr>
                <a:t>BI member and volunteer since 2000</a:t>
              </a:r>
              <a:endParaRPr sz="1500">
                <a:solidFill>
                  <a:srgbClr val="0B5394"/>
                </a:solidFill>
                <a:latin typeface="Roboto Medium"/>
                <a:ea typeface="Roboto Medium"/>
                <a:cs typeface="Roboto Medium"/>
                <a:sym typeface="Roboto Medium"/>
              </a:endParaRPr>
            </a:p>
            <a:p>
              <a:pPr indent="-323850" lvl="0" marL="457200" rtl="0" algn="l">
                <a:spcBef>
                  <a:spcPts val="0"/>
                </a:spcBef>
                <a:spcAft>
                  <a:spcPts val="0"/>
                </a:spcAft>
                <a:buClr>
                  <a:srgbClr val="0B5394"/>
                </a:buClr>
                <a:buSzPts val="1500"/>
                <a:buFont typeface="Roboto Medium"/>
                <a:buChar char="●"/>
              </a:pPr>
              <a:r>
                <a:rPr lang="en-US" sz="1500">
                  <a:solidFill>
                    <a:srgbClr val="0B5394"/>
                  </a:solidFill>
                  <a:latin typeface="Roboto Medium"/>
                  <a:ea typeface="Roboto Medium"/>
                  <a:cs typeface="Roboto Medium"/>
                  <a:sym typeface="Roboto Medium"/>
                </a:rPr>
                <a:t>BIVAB director, </a:t>
              </a:r>
              <a:r>
                <a:rPr lang="en-US" sz="1500">
                  <a:solidFill>
                    <a:srgbClr val="0B5394"/>
                  </a:solidFill>
                  <a:latin typeface="Roboto Medium"/>
                  <a:ea typeface="Roboto Medium"/>
                  <a:cs typeface="Roboto Medium"/>
                  <a:sym typeface="Roboto Medium"/>
                </a:rPr>
                <a:t>Chapter Support Committee Chair</a:t>
              </a:r>
              <a:endParaRPr sz="1500">
                <a:solidFill>
                  <a:srgbClr val="0B5394"/>
                </a:solidFill>
                <a:latin typeface="Roboto Medium"/>
                <a:ea typeface="Roboto Medium"/>
                <a:cs typeface="Roboto Medium"/>
                <a:sym typeface="Roboto Medium"/>
              </a:endParaRPr>
            </a:p>
            <a:p>
              <a:pPr indent="-323850" lvl="0" marL="457200" rtl="0" algn="l">
                <a:spcBef>
                  <a:spcPts val="0"/>
                </a:spcBef>
                <a:spcAft>
                  <a:spcPts val="0"/>
                </a:spcAft>
                <a:buClr>
                  <a:srgbClr val="0B5394"/>
                </a:buClr>
                <a:buSzPts val="1500"/>
                <a:buFont typeface="Roboto Medium"/>
                <a:buChar char="●"/>
              </a:pPr>
              <a:r>
                <a:rPr lang="en-US" sz="1500">
                  <a:solidFill>
                    <a:srgbClr val="0B5394"/>
                  </a:solidFill>
                  <a:latin typeface="Roboto Medium"/>
                  <a:ea typeface="Roboto Medium"/>
                  <a:cs typeface="Roboto Medium"/>
                  <a:sym typeface="Roboto Medium"/>
                </a:rPr>
                <a:t>George A. Nicholson Distinguished Service Award in Investment Education</a:t>
              </a:r>
              <a:endParaRPr sz="1500">
                <a:solidFill>
                  <a:srgbClr val="0B5394"/>
                </a:solidFill>
                <a:latin typeface="Roboto Medium"/>
                <a:ea typeface="Roboto Medium"/>
                <a:cs typeface="Roboto Medium"/>
                <a:sym typeface="Roboto Medium"/>
              </a:endParaRPr>
            </a:p>
            <a:p>
              <a:pPr indent="0" lvl="0" marL="457200" rtl="0" algn="l">
                <a:spcBef>
                  <a:spcPts val="0"/>
                </a:spcBef>
                <a:spcAft>
                  <a:spcPts val="0"/>
                </a:spcAft>
                <a:buNone/>
              </a:pPr>
              <a:r>
                <a:t/>
              </a:r>
              <a:endParaRPr sz="1700">
                <a:solidFill>
                  <a:srgbClr val="1D7E74"/>
                </a:solidFill>
                <a:latin typeface="Roboto Medium"/>
                <a:ea typeface="Roboto Medium"/>
                <a:cs typeface="Roboto Medium"/>
                <a:sym typeface="Roboto Medium"/>
              </a:endParaRPr>
            </a:p>
            <a:p>
              <a:pPr indent="0" lvl="0" marL="0" rtl="0" algn="l">
                <a:spcBef>
                  <a:spcPts val="0"/>
                </a:spcBef>
                <a:spcAft>
                  <a:spcPts val="0"/>
                </a:spcAft>
                <a:buNone/>
              </a:pPr>
              <a:r>
                <a:t/>
              </a:r>
              <a:endParaRPr sz="1600">
                <a:solidFill>
                  <a:srgbClr val="1D7E74"/>
                </a:solidFill>
                <a:latin typeface="Roboto Medium"/>
                <a:ea typeface="Roboto Medium"/>
                <a:cs typeface="Roboto Medium"/>
                <a:sym typeface="Roboto Medium"/>
              </a:endParaRPr>
            </a:p>
          </p:txBody>
        </p:sp>
        <p:sp>
          <p:nvSpPr>
            <p:cNvPr id="455" name="Google Shape;455;p45"/>
            <p:cNvSpPr/>
            <p:nvPr/>
          </p:nvSpPr>
          <p:spPr>
            <a:xfrm>
              <a:off x="1082425" y="2125475"/>
              <a:ext cx="2607600" cy="5757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b="1" lang="en-US" sz="2400">
                  <a:solidFill>
                    <a:srgbClr val="0B5394"/>
                  </a:solidFill>
                  <a:latin typeface="Roboto"/>
                  <a:ea typeface="Roboto"/>
                  <a:cs typeface="Roboto"/>
                  <a:sym typeface="Roboto"/>
                </a:rPr>
                <a:t>Howard Johnson</a:t>
              </a:r>
              <a:endParaRPr sz="2400">
                <a:solidFill>
                  <a:srgbClr val="0B5394"/>
                </a:solidFill>
                <a:latin typeface="Roboto Thin"/>
                <a:ea typeface="Roboto Thin"/>
                <a:cs typeface="Roboto Thin"/>
                <a:sym typeface="Roboto Thin"/>
              </a:endParaRPr>
            </a:p>
          </p:txBody>
        </p:sp>
        <p:sp>
          <p:nvSpPr>
            <p:cNvPr id="456" name="Google Shape;456;p45"/>
            <p:cNvSpPr txBox="1"/>
            <p:nvPr/>
          </p:nvSpPr>
          <p:spPr>
            <a:xfrm>
              <a:off x="1711375" y="4653588"/>
              <a:ext cx="1819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solidFill>
                    <a:schemeClr val="lt1"/>
                  </a:solidFill>
                </a:rPr>
                <a:t>Class of 2026</a:t>
              </a:r>
              <a:endParaRPr b="1">
                <a:solidFill>
                  <a:schemeClr val="lt1"/>
                </a:solidFill>
              </a:endParaRPr>
            </a:p>
          </p:txBody>
        </p:sp>
      </p:grpSp>
      <p:grpSp>
        <p:nvGrpSpPr>
          <p:cNvPr id="457" name="Google Shape;457;p45"/>
          <p:cNvGrpSpPr/>
          <p:nvPr/>
        </p:nvGrpSpPr>
        <p:grpSpPr>
          <a:xfrm>
            <a:off x="7861025" y="2055025"/>
            <a:ext cx="3315750" cy="3072000"/>
            <a:chOff x="8098325" y="2049125"/>
            <a:chExt cx="3315750" cy="3072000"/>
          </a:xfrm>
        </p:grpSpPr>
        <p:sp>
          <p:nvSpPr>
            <p:cNvPr id="458" name="Google Shape;458;p45"/>
            <p:cNvSpPr/>
            <p:nvPr/>
          </p:nvSpPr>
          <p:spPr>
            <a:xfrm>
              <a:off x="8194175" y="2049125"/>
              <a:ext cx="3219900" cy="3072000"/>
            </a:xfrm>
            <a:prstGeom prst="rect">
              <a:avLst/>
            </a:prstGeom>
            <a:solidFill>
              <a:srgbClr val="0B539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59" name="Google Shape;459;p45"/>
            <p:cNvSpPr/>
            <p:nvPr/>
          </p:nvSpPr>
          <p:spPr>
            <a:xfrm>
              <a:off x="8098325" y="2119574"/>
              <a:ext cx="3248100" cy="2512800"/>
            </a:xfrm>
            <a:prstGeom prst="rect">
              <a:avLst/>
            </a:prstGeom>
            <a:solidFill>
              <a:srgbClr val="FFFFFF"/>
            </a:solidFill>
            <a:ln cap="flat" cmpd="sng" w="19050">
              <a:solidFill>
                <a:srgbClr val="0B5394"/>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0" name="Google Shape;460;p45"/>
            <p:cNvSpPr/>
            <p:nvPr/>
          </p:nvSpPr>
          <p:spPr>
            <a:xfrm>
              <a:off x="8237550" y="2559175"/>
              <a:ext cx="2878500" cy="2073300"/>
            </a:xfrm>
            <a:prstGeom prst="rect">
              <a:avLst/>
            </a:prstGeom>
            <a:noFill/>
            <a:ln>
              <a:noFill/>
            </a:ln>
          </p:spPr>
          <p:txBody>
            <a:bodyPr anchorCtr="0" anchor="t" bIns="121900" lIns="121900" spcFirstLastPara="1" rIns="121900" wrap="square" tIns="121900">
              <a:noAutofit/>
            </a:bodyPr>
            <a:lstStyle/>
            <a:p>
              <a:pPr indent="-323850" lvl="0" marL="457200" rtl="0" algn="l">
                <a:spcBef>
                  <a:spcPts val="0"/>
                </a:spcBef>
                <a:spcAft>
                  <a:spcPts val="0"/>
                </a:spcAft>
                <a:buClr>
                  <a:srgbClr val="0B5394"/>
                </a:buClr>
                <a:buSzPts val="1500"/>
                <a:buFont typeface="Roboto Medium"/>
                <a:buChar char="●"/>
              </a:pPr>
              <a:r>
                <a:rPr lang="en-US" sz="1500">
                  <a:solidFill>
                    <a:srgbClr val="0B5394"/>
                  </a:solidFill>
                  <a:latin typeface="Roboto Medium"/>
                  <a:ea typeface="Roboto Medium"/>
                  <a:cs typeface="Roboto Medium"/>
                  <a:sym typeface="Roboto Medium"/>
                </a:rPr>
                <a:t>BI member since 2007</a:t>
              </a:r>
              <a:endParaRPr sz="1500">
                <a:solidFill>
                  <a:srgbClr val="0B5394"/>
                </a:solidFill>
                <a:latin typeface="Roboto Medium"/>
                <a:ea typeface="Roboto Medium"/>
                <a:cs typeface="Roboto Medium"/>
                <a:sym typeface="Roboto Medium"/>
              </a:endParaRPr>
            </a:p>
            <a:p>
              <a:pPr indent="-323850" lvl="0" marL="457200" rtl="0" algn="l">
                <a:spcBef>
                  <a:spcPts val="0"/>
                </a:spcBef>
                <a:spcAft>
                  <a:spcPts val="0"/>
                </a:spcAft>
                <a:buClr>
                  <a:srgbClr val="0B5394"/>
                </a:buClr>
                <a:buSzPts val="1500"/>
                <a:buFont typeface="Roboto Medium"/>
                <a:buChar char="●"/>
              </a:pPr>
              <a:r>
                <a:rPr lang="en-US" sz="1500">
                  <a:solidFill>
                    <a:srgbClr val="0B5394"/>
                  </a:solidFill>
                  <a:latin typeface="Roboto Medium"/>
                  <a:ea typeface="Roboto Medium"/>
                  <a:cs typeface="Roboto Medium"/>
                  <a:sym typeface="Roboto Medium"/>
                </a:rPr>
                <a:t>Volunteer since 2013</a:t>
              </a:r>
              <a:endParaRPr sz="1500">
                <a:solidFill>
                  <a:srgbClr val="0B5394"/>
                </a:solidFill>
                <a:latin typeface="Roboto Medium"/>
                <a:ea typeface="Roboto Medium"/>
                <a:cs typeface="Roboto Medium"/>
                <a:sym typeface="Roboto Medium"/>
              </a:endParaRPr>
            </a:p>
            <a:p>
              <a:pPr indent="-323850" lvl="0" marL="457200" rtl="0" algn="l">
                <a:spcBef>
                  <a:spcPts val="0"/>
                </a:spcBef>
                <a:spcAft>
                  <a:spcPts val="0"/>
                </a:spcAft>
                <a:buClr>
                  <a:srgbClr val="0B5394"/>
                </a:buClr>
                <a:buSzPts val="1500"/>
                <a:buFont typeface="Roboto Medium"/>
                <a:buChar char="●"/>
              </a:pPr>
              <a:r>
                <a:rPr lang="en-US" sz="1500">
                  <a:solidFill>
                    <a:srgbClr val="0B5394"/>
                  </a:solidFill>
                  <a:latin typeface="Roboto Medium"/>
                  <a:ea typeface="Roboto Medium"/>
                  <a:cs typeface="Roboto Medium"/>
                  <a:sym typeface="Roboto Medium"/>
                </a:rPr>
                <a:t>BIVAB director, Club Support Committee Chair</a:t>
              </a:r>
              <a:endParaRPr sz="1500">
                <a:solidFill>
                  <a:srgbClr val="0B5394"/>
                </a:solidFill>
                <a:latin typeface="Roboto Medium"/>
                <a:ea typeface="Roboto Medium"/>
                <a:cs typeface="Roboto Medium"/>
                <a:sym typeface="Roboto Medium"/>
              </a:endParaRPr>
            </a:p>
            <a:p>
              <a:pPr indent="-323850" lvl="0" marL="457200" rtl="0" algn="l">
                <a:spcBef>
                  <a:spcPts val="0"/>
                </a:spcBef>
                <a:spcAft>
                  <a:spcPts val="0"/>
                </a:spcAft>
                <a:buClr>
                  <a:srgbClr val="0B5394"/>
                </a:buClr>
                <a:buSzPts val="1500"/>
                <a:buFont typeface="Roboto Medium"/>
                <a:buChar char="●"/>
              </a:pPr>
              <a:r>
                <a:rPr lang="en-US" sz="1500">
                  <a:solidFill>
                    <a:srgbClr val="0B5394"/>
                  </a:solidFill>
                  <a:latin typeface="Roboto Medium"/>
                  <a:ea typeface="Roboto Medium"/>
                  <a:cs typeface="Roboto Medium"/>
                  <a:sym typeface="Roboto Medium"/>
                </a:rPr>
                <a:t>George A. Nicholson Distinguished Service Award in Investment Education</a:t>
              </a:r>
              <a:endParaRPr sz="1500">
                <a:solidFill>
                  <a:srgbClr val="0B5394"/>
                </a:solidFill>
                <a:latin typeface="Roboto Medium"/>
                <a:ea typeface="Roboto Medium"/>
                <a:cs typeface="Roboto Medium"/>
                <a:sym typeface="Roboto Medium"/>
              </a:endParaRPr>
            </a:p>
          </p:txBody>
        </p:sp>
        <p:sp>
          <p:nvSpPr>
            <p:cNvPr id="461" name="Google Shape;461;p45"/>
            <p:cNvSpPr/>
            <p:nvPr/>
          </p:nvSpPr>
          <p:spPr>
            <a:xfrm>
              <a:off x="8867050" y="2135750"/>
              <a:ext cx="2394300" cy="5622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b="1" lang="en-US" sz="2400">
                  <a:solidFill>
                    <a:srgbClr val="0B5394"/>
                  </a:solidFill>
                  <a:latin typeface="Roboto"/>
                  <a:ea typeface="Roboto"/>
                  <a:cs typeface="Roboto"/>
                  <a:sym typeface="Roboto"/>
                </a:rPr>
                <a:t>Bob Houle</a:t>
              </a:r>
              <a:endParaRPr sz="2400">
                <a:solidFill>
                  <a:srgbClr val="0B5394"/>
                </a:solidFill>
                <a:latin typeface="Roboto Thin"/>
                <a:ea typeface="Roboto Thin"/>
                <a:cs typeface="Roboto Thin"/>
                <a:sym typeface="Roboto Thin"/>
              </a:endParaRPr>
            </a:p>
          </p:txBody>
        </p:sp>
        <p:sp>
          <p:nvSpPr>
            <p:cNvPr id="462" name="Google Shape;462;p45"/>
            <p:cNvSpPr txBox="1"/>
            <p:nvPr/>
          </p:nvSpPr>
          <p:spPr>
            <a:xfrm>
              <a:off x="9072250" y="4657313"/>
              <a:ext cx="1819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solidFill>
                    <a:schemeClr val="lt1"/>
                  </a:solidFill>
                </a:rPr>
                <a:t>Class of 2027</a:t>
              </a:r>
              <a:endParaRPr b="1">
                <a:solidFill>
                  <a:schemeClr val="lt1"/>
                </a:solidFill>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46"/>
          <p:cNvSpPr txBox="1"/>
          <p:nvPr>
            <p:ph type="title"/>
          </p:nvPr>
        </p:nvSpPr>
        <p:spPr>
          <a:xfrm>
            <a:off x="609600" y="423600"/>
            <a:ext cx="10972800" cy="9906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Continuing</a:t>
            </a:r>
            <a:r>
              <a:rPr lang="en-US"/>
              <a:t> Current</a:t>
            </a:r>
            <a:r>
              <a:rPr lang="en-US"/>
              <a:t> Directors</a:t>
            </a:r>
            <a:endParaRPr/>
          </a:p>
        </p:txBody>
      </p:sp>
      <p:sp>
        <p:nvSpPr>
          <p:cNvPr id="469" name="Google Shape;469;p46"/>
          <p:cNvSpPr txBox="1"/>
          <p:nvPr>
            <p:ph idx="12" type="sldNum"/>
          </p:nvPr>
        </p:nvSpPr>
        <p:spPr>
          <a:xfrm>
            <a:off x="11261356" y="0"/>
            <a:ext cx="642000" cy="4236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solidFill>
                  <a:schemeClr val="dk1"/>
                </a:solidFill>
              </a:rPr>
              <a:t>‹#›</a:t>
            </a:fld>
            <a:endParaRPr>
              <a:solidFill>
                <a:schemeClr val="dk1"/>
              </a:solidFill>
            </a:endParaRPr>
          </a:p>
        </p:txBody>
      </p:sp>
      <p:sp>
        <p:nvSpPr>
          <p:cNvPr id="470" name="Google Shape;470;p46"/>
          <p:cNvSpPr/>
          <p:nvPr/>
        </p:nvSpPr>
        <p:spPr>
          <a:xfrm>
            <a:off x="5001775" y="1335900"/>
            <a:ext cx="2661900" cy="2544300"/>
          </a:xfrm>
          <a:prstGeom prst="rect">
            <a:avLst/>
          </a:pr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471" name="Google Shape;471;p46"/>
          <p:cNvSpPr/>
          <p:nvPr/>
        </p:nvSpPr>
        <p:spPr>
          <a:xfrm>
            <a:off x="4922528" y="1409193"/>
            <a:ext cx="2685000" cy="2128200"/>
          </a:xfrm>
          <a:prstGeom prst="rect">
            <a:avLst/>
          </a:prstGeom>
          <a:solidFill>
            <a:srgbClr val="FFFFFF"/>
          </a:solidFill>
          <a:ln cap="flat" cmpd="sng" w="19050">
            <a:solidFill>
              <a:schemeClr val="dk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472" name="Google Shape;472;p46"/>
          <p:cNvSpPr/>
          <p:nvPr/>
        </p:nvSpPr>
        <p:spPr>
          <a:xfrm>
            <a:off x="4939918" y="1721317"/>
            <a:ext cx="2788800" cy="1675500"/>
          </a:xfrm>
          <a:prstGeom prst="rect">
            <a:avLst/>
          </a:prstGeom>
          <a:noFill/>
          <a:ln>
            <a:noFill/>
          </a:ln>
        </p:spPr>
        <p:txBody>
          <a:bodyPr anchorCtr="0" anchor="t" bIns="121900" lIns="121900" spcFirstLastPara="1" rIns="121900" wrap="square" tIns="121900">
            <a:noAutofit/>
          </a:bodyPr>
          <a:lstStyle/>
          <a:p>
            <a:pPr indent="-273050" lvl="0" marL="342900" rtl="0" algn="l">
              <a:spcBef>
                <a:spcPts val="0"/>
              </a:spcBef>
              <a:spcAft>
                <a:spcPts val="0"/>
              </a:spcAft>
              <a:buClr>
                <a:schemeClr val="dk1"/>
              </a:buClr>
              <a:buSzPts val="1600"/>
              <a:buFont typeface="Roboto Medium"/>
              <a:buChar char="●"/>
            </a:pPr>
            <a:r>
              <a:rPr lang="en-US" sz="1600">
                <a:solidFill>
                  <a:schemeClr val="dk1"/>
                </a:solidFill>
                <a:latin typeface="Roboto Medium"/>
                <a:ea typeface="Roboto Medium"/>
                <a:cs typeface="Roboto Medium"/>
                <a:sym typeface="Roboto Medium"/>
              </a:rPr>
              <a:t>BI member since 1982</a:t>
            </a:r>
            <a:endParaRPr sz="1600">
              <a:solidFill>
                <a:schemeClr val="dk1"/>
              </a:solidFill>
              <a:latin typeface="Roboto Medium"/>
              <a:ea typeface="Roboto Medium"/>
              <a:cs typeface="Roboto Medium"/>
              <a:sym typeface="Roboto Medium"/>
            </a:endParaRPr>
          </a:p>
          <a:p>
            <a:pPr indent="-273050" lvl="0" marL="342900" rtl="0" algn="l">
              <a:spcBef>
                <a:spcPts val="0"/>
              </a:spcBef>
              <a:spcAft>
                <a:spcPts val="0"/>
              </a:spcAft>
              <a:buClr>
                <a:schemeClr val="dk1"/>
              </a:buClr>
              <a:buSzPts val="1600"/>
              <a:buFont typeface="Roboto Medium"/>
              <a:buChar char="●"/>
            </a:pPr>
            <a:r>
              <a:rPr lang="en-US" sz="1600">
                <a:solidFill>
                  <a:schemeClr val="dk1"/>
                </a:solidFill>
                <a:latin typeface="Roboto Medium"/>
                <a:ea typeface="Roboto Medium"/>
                <a:cs typeface="Roboto Medium"/>
                <a:sym typeface="Roboto Medium"/>
              </a:rPr>
              <a:t>BI volunteer since 1982</a:t>
            </a:r>
            <a:endParaRPr sz="1600">
              <a:solidFill>
                <a:schemeClr val="dk1"/>
              </a:solidFill>
              <a:latin typeface="Roboto Medium"/>
              <a:ea typeface="Roboto Medium"/>
              <a:cs typeface="Roboto Medium"/>
              <a:sym typeface="Roboto Medium"/>
            </a:endParaRPr>
          </a:p>
          <a:p>
            <a:pPr indent="-273050" lvl="0" marL="342900" rtl="0" algn="l">
              <a:spcBef>
                <a:spcPts val="0"/>
              </a:spcBef>
              <a:spcAft>
                <a:spcPts val="0"/>
              </a:spcAft>
              <a:buClr>
                <a:schemeClr val="dk1"/>
              </a:buClr>
              <a:buSzPts val="1600"/>
              <a:buFont typeface="Roboto Medium"/>
              <a:buChar char="●"/>
            </a:pPr>
            <a:r>
              <a:rPr lang="en-US" sz="1600">
                <a:solidFill>
                  <a:schemeClr val="dk1"/>
                </a:solidFill>
                <a:latin typeface="Roboto Medium"/>
                <a:ea typeface="Roboto Medium"/>
                <a:cs typeface="Roboto Medium"/>
                <a:sym typeface="Roboto Medium"/>
              </a:rPr>
              <a:t>President, Massachusetts Investment Clu</a:t>
            </a:r>
            <a:r>
              <a:rPr lang="en-US" sz="1600">
                <a:solidFill>
                  <a:schemeClr val="dk1"/>
                </a:solidFill>
                <a:latin typeface="Roboto Medium"/>
                <a:ea typeface="Roboto Medium"/>
                <a:cs typeface="Roboto Medium"/>
                <a:sym typeface="Roboto Medium"/>
              </a:rPr>
              <a:t>b</a:t>
            </a:r>
            <a:endParaRPr sz="1600">
              <a:solidFill>
                <a:schemeClr val="dk1"/>
              </a:solidFill>
              <a:latin typeface="Roboto Medium"/>
              <a:ea typeface="Roboto Medium"/>
              <a:cs typeface="Roboto Medium"/>
              <a:sym typeface="Roboto Medium"/>
            </a:endParaRPr>
          </a:p>
          <a:p>
            <a:pPr indent="0" lvl="0" marL="0" rtl="0" algn="l">
              <a:spcBef>
                <a:spcPts val="0"/>
              </a:spcBef>
              <a:spcAft>
                <a:spcPts val="0"/>
              </a:spcAft>
              <a:buNone/>
            </a:pPr>
            <a:r>
              <a:t/>
            </a:r>
            <a:endParaRPr sz="1600">
              <a:solidFill>
                <a:schemeClr val="dk1"/>
              </a:solidFill>
              <a:latin typeface="Roboto Medium"/>
              <a:ea typeface="Roboto Medium"/>
              <a:cs typeface="Roboto Medium"/>
              <a:sym typeface="Roboto Medium"/>
            </a:endParaRPr>
          </a:p>
        </p:txBody>
      </p:sp>
      <p:sp>
        <p:nvSpPr>
          <p:cNvPr id="473" name="Google Shape;473;p46"/>
          <p:cNvSpPr/>
          <p:nvPr/>
        </p:nvSpPr>
        <p:spPr>
          <a:xfrm>
            <a:off x="5083474" y="1335899"/>
            <a:ext cx="2379600" cy="666900"/>
          </a:xfrm>
          <a:prstGeom prst="rect">
            <a:avLst/>
          </a:prstGeom>
          <a:noFill/>
          <a:ln>
            <a:noFill/>
          </a:ln>
        </p:spPr>
        <p:txBody>
          <a:bodyPr anchorCtr="0" anchor="t" bIns="121900" lIns="121900" spcFirstLastPara="1" rIns="121900" wrap="square" tIns="121900">
            <a:noAutofit/>
          </a:bodyPr>
          <a:lstStyle/>
          <a:p>
            <a:pPr indent="0" lvl="0" marL="0" rtl="0" algn="ctr">
              <a:spcBef>
                <a:spcPts val="0"/>
              </a:spcBef>
              <a:spcAft>
                <a:spcPts val="0"/>
              </a:spcAft>
              <a:buNone/>
            </a:pPr>
            <a:r>
              <a:rPr b="1" lang="en-US" sz="2400">
                <a:solidFill>
                  <a:schemeClr val="dk1"/>
                </a:solidFill>
                <a:latin typeface="Roboto"/>
                <a:ea typeface="Roboto"/>
                <a:cs typeface="Roboto"/>
                <a:sym typeface="Roboto"/>
              </a:rPr>
              <a:t>Ernie Felzani</a:t>
            </a:r>
            <a:endParaRPr sz="2400">
              <a:solidFill>
                <a:schemeClr val="dk1"/>
              </a:solidFill>
              <a:latin typeface="Roboto Thin"/>
              <a:ea typeface="Roboto Thin"/>
              <a:cs typeface="Roboto Thin"/>
              <a:sym typeface="Roboto Thin"/>
            </a:endParaRPr>
          </a:p>
        </p:txBody>
      </p:sp>
      <p:sp>
        <p:nvSpPr>
          <p:cNvPr id="474" name="Google Shape;474;p46"/>
          <p:cNvSpPr txBox="1"/>
          <p:nvPr/>
        </p:nvSpPr>
        <p:spPr>
          <a:xfrm>
            <a:off x="5643275" y="3505188"/>
            <a:ext cx="1819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solidFill>
                  <a:schemeClr val="lt1"/>
                </a:solidFill>
              </a:rPr>
              <a:t>Class of 2026</a:t>
            </a:r>
            <a:endParaRPr b="1">
              <a:solidFill>
                <a:schemeClr val="lt1"/>
              </a:solidFill>
            </a:endParaRPr>
          </a:p>
        </p:txBody>
      </p:sp>
      <p:sp>
        <p:nvSpPr>
          <p:cNvPr id="475" name="Google Shape;475;p46"/>
          <p:cNvSpPr/>
          <p:nvPr/>
        </p:nvSpPr>
        <p:spPr>
          <a:xfrm>
            <a:off x="6340763" y="4055700"/>
            <a:ext cx="2661900" cy="2544300"/>
          </a:xfrm>
          <a:prstGeom prst="rect">
            <a:avLst/>
          </a:pr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476" name="Google Shape;476;p46"/>
          <p:cNvSpPr/>
          <p:nvPr/>
        </p:nvSpPr>
        <p:spPr>
          <a:xfrm>
            <a:off x="6261515" y="4128993"/>
            <a:ext cx="2685000" cy="2128200"/>
          </a:xfrm>
          <a:prstGeom prst="rect">
            <a:avLst/>
          </a:prstGeom>
          <a:solidFill>
            <a:srgbClr val="FFFFFF"/>
          </a:solidFill>
          <a:ln cap="flat" cmpd="sng" w="19050">
            <a:solidFill>
              <a:schemeClr val="dk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477" name="Google Shape;477;p46"/>
          <p:cNvSpPr/>
          <p:nvPr/>
        </p:nvSpPr>
        <p:spPr>
          <a:xfrm>
            <a:off x="6278905" y="4441117"/>
            <a:ext cx="2788800" cy="1675500"/>
          </a:xfrm>
          <a:prstGeom prst="rect">
            <a:avLst/>
          </a:prstGeom>
          <a:noFill/>
          <a:ln>
            <a:noFill/>
          </a:ln>
        </p:spPr>
        <p:txBody>
          <a:bodyPr anchorCtr="0" anchor="t" bIns="121900" lIns="121900" spcFirstLastPara="1" rIns="121900" wrap="square" tIns="121900">
            <a:noAutofit/>
          </a:bodyPr>
          <a:lstStyle/>
          <a:p>
            <a:pPr indent="-330200" lvl="0" marL="457200" rtl="0" algn="l">
              <a:spcBef>
                <a:spcPts val="0"/>
              </a:spcBef>
              <a:spcAft>
                <a:spcPts val="0"/>
              </a:spcAft>
              <a:buClr>
                <a:schemeClr val="dk1"/>
              </a:buClr>
              <a:buSzPts val="1600"/>
              <a:buFont typeface="Roboto Medium"/>
              <a:buChar char="●"/>
            </a:pPr>
            <a:r>
              <a:rPr lang="en-US" sz="1600">
                <a:solidFill>
                  <a:schemeClr val="dk1"/>
                </a:solidFill>
                <a:latin typeface="Roboto Medium"/>
                <a:ea typeface="Roboto Medium"/>
                <a:cs typeface="Roboto Medium"/>
                <a:sym typeface="Roboto Medium"/>
              </a:rPr>
              <a:t>BI member since 2001</a:t>
            </a:r>
            <a:endParaRPr sz="1600">
              <a:solidFill>
                <a:schemeClr val="dk1"/>
              </a:solidFill>
              <a:latin typeface="Roboto Medium"/>
              <a:ea typeface="Roboto Medium"/>
              <a:cs typeface="Roboto Medium"/>
              <a:sym typeface="Roboto Medium"/>
            </a:endParaRPr>
          </a:p>
          <a:p>
            <a:pPr indent="-330200" lvl="0" marL="457200" rtl="0" algn="l">
              <a:spcBef>
                <a:spcPts val="0"/>
              </a:spcBef>
              <a:spcAft>
                <a:spcPts val="0"/>
              </a:spcAft>
              <a:buClr>
                <a:schemeClr val="dk1"/>
              </a:buClr>
              <a:buSzPts val="1600"/>
              <a:buFont typeface="Roboto Medium"/>
              <a:buChar char="●"/>
            </a:pPr>
            <a:r>
              <a:rPr lang="en-US" sz="1600">
                <a:solidFill>
                  <a:schemeClr val="dk1"/>
                </a:solidFill>
                <a:latin typeface="Roboto Medium"/>
                <a:ea typeface="Roboto Medium"/>
                <a:cs typeface="Roboto Medium"/>
                <a:sym typeface="Roboto Medium"/>
              </a:rPr>
              <a:t>BI volunteer since 2020</a:t>
            </a:r>
            <a:endParaRPr sz="1600">
              <a:solidFill>
                <a:schemeClr val="dk1"/>
              </a:solidFill>
              <a:latin typeface="Roboto Medium"/>
              <a:ea typeface="Roboto Medium"/>
              <a:cs typeface="Roboto Medium"/>
              <a:sym typeface="Roboto Medium"/>
            </a:endParaRPr>
          </a:p>
          <a:p>
            <a:pPr indent="-330200" lvl="0" marL="457200" rtl="0" algn="l">
              <a:spcBef>
                <a:spcPts val="0"/>
              </a:spcBef>
              <a:spcAft>
                <a:spcPts val="0"/>
              </a:spcAft>
              <a:buClr>
                <a:schemeClr val="dk1"/>
              </a:buClr>
              <a:buSzPts val="1600"/>
              <a:buFont typeface="Roboto Medium"/>
              <a:buChar char="●"/>
            </a:pPr>
            <a:r>
              <a:rPr lang="en-US" sz="1600">
                <a:solidFill>
                  <a:schemeClr val="dk1"/>
                </a:solidFill>
                <a:latin typeface="Roboto Medium"/>
                <a:ea typeface="Roboto Medium"/>
                <a:cs typeface="Roboto Medium"/>
                <a:sym typeface="Roboto Medium"/>
              </a:rPr>
              <a:t>Leader, Yankee Satellite</a:t>
            </a:r>
            <a:endParaRPr sz="1600">
              <a:solidFill>
                <a:schemeClr val="dk1"/>
              </a:solidFill>
              <a:latin typeface="Roboto Medium"/>
              <a:ea typeface="Roboto Medium"/>
              <a:cs typeface="Roboto Medium"/>
              <a:sym typeface="Roboto Medium"/>
            </a:endParaRPr>
          </a:p>
          <a:p>
            <a:pPr indent="0" lvl="0" marL="0" rtl="0" algn="l">
              <a:spcBef>
                <a:spcPts val="0"/>
              </a:spcBef>
              <a:spcAft>
                <a:spcPts val="0"/>
              </a:spcAft>
              <a:buNone/>
            </a:pPr>
            <a:r>
              <a:t/>
            </a:r>
            <a:endParaRPr sz="1600">
              <a:solidFill>
                <a:schemeClr val="dk1"/>
              </a:solidFill>
              <a:latin typeface="Roboto Medium"/>
              <a:ea typeface="Roboto Medium"/>
              <a:cs typeface="Roboto Medium"/>
              <a:sym typeface="Roboto Medium"/>
            </a:endParaRPr>
          </a:p>
        </p:txBody>
      </p:sp>
      <p:sp>
        <p:nvSpPr>
          <p:cNvPr id="478" name="Google Shape;478;p46"/>
          <p:cNvSpPr/>
          <p:nvPr/>
        </p:nvSpPr>
        <p:spPr>
          <a:xfrm>
            <a:off x="6422462" y="4055699"/>
            <a:ext cx="2379600" cy="666900"/>
          </a:xfrm>
          <a:prstGeom prst="rect">
            <a:avLst/>
          </a:prstGeom>
          <a:noFill/>
          <a:ln>
            <a:noFill/>
          </a:ln>
        </p:spPr>
        <p:txBody>
          <a:bodyPr anchorCtr="0" anchor="t" bIns="121900" lIns="121900" spcFirstLastPara="1" rIns="121900" wrap="square" tIns="121900">
            <a:noAutofit/>
          </a:bodyPr>
          <a:lstStyle/>
          <a:p>
            <a:pPr indent="0" lvl="0" marL="0" rtl="0" algn="ctr">
              <a:spcBef>
                <a:spcPts val="0"/>
              </a:spcBef>
              <a:spcAft>
                <a:spcPts val="0"/>
              </a:spcAft>
              <a:buNone/>
            </a:pPr>
            <a:r>
              <a:rPr b="1" lang="en-US" sz="2400">
                <a:solidFill>
                  <a:schemeClr val="dk1"/>
                </a:solidFill>
                <a:latin typeface="Roboto"/>
                <a:ea typeface="Roboto"/>
                <a:cs typeface="Roboto"/>
                <a:sym typeface="Roboto"/>
              </a:rPr>
              <a:t>Jack Finn</a:t>
            </a:r>
            <a:endParaRPr sz="2400">
              <a:solidFill>
                <a:schemeClr val="dk1"/>
              </a:solidFill>
              <a:latin typeface="Roboto Thin"/>
              <a:ea typeface="Roboto Thin"/>
              <a:cs typeface="Roboto Thin"/>
              <a:sym typeface="Roboto Thin"/>
            </a:endParaRPr>
          </a:p>
        </p:txBody>
      </p:sp>
      <p:sp>
        <p:nvSpPr>
          <p:cNvPr id="479" name="Google Shape;479;p46"/>
          <p:cNvSpPr txBox="1"/>
          <p:nvPr/>
        </p:nvSpPr>
        <p:spPr>
          <a:xfrm>
            <a:off x="6906063" y="6224988"/>
            <a:ext cx="1819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solidFill>
                  <a:schemeClr val="lt1"/>
                </a:solidFill>
              </a:rPr>
              <a:t>Class of 2025</a:t>
            </a:r>
            <a:endParaRPr b="1">
              <a:solidFill>
                <a:schemeClr val="lt1"/>
              </a:solidFill>
            </a:endParaRPr>
          </a:p>
        </p:txBody>
      </p:sp>
      <p:sp>
        <p:nvSpPr>
          <p:cNvPr id="480" name="Google Shape;480;p46"/>
          <p:cNvSpPr/>
          <p:nvPr/>
        </p:nvSpPr>
        <p:spPr>
          <a:xfrm>
            <a:off x="236622" y="4025250"/>
            <a:ext cx="2661900" cy="2598600"/>
          </a:xfrm>
          <a:prstGeom prst="rect">
            <a:avLst/>
          </a:pr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481" name="Google Shape;481;p46"/>
          <p:cNvSpPr/>
          <p:nvPr/>
        </p:nvSpPr>
        <p:spPr>
          <a:xfrm>
            <a:off x="155775" y="4114650"/>
            <a:ext cx="2685000" cy="2191500"/>
          </a:xfrm>
          <a:prstGeom prst="rect">
            <a:avLst/>
          </a:prstGeom>
          <a:solidFill>
            <a:srgbClr val="FFFFFF"/>
          </a:solidFill>
          <a:ln cap="flat" cmpd="sng" w="19050">
            <a:solidFill>
              <a:schemeClr val="dk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grpSp>
        <p:nvGrpSpPr>
          <p:cNvPr id="482" name="Google Shape;482;p46"/>
          <p:cNvGrpSpPr/>
          <p:nvPr/>
        </p:nvGrpSpPr>
        <p:grpSpPr>
          <a:xfrm>
            <a:off x="173165" y="4051975"/>
            <a:ext cx="2788800" cy="2603672"/>
            <a:chOff x="9133740" y="1271875"/>
            <a:chExt cx="2788800" cy="2603672"/>
          </a:xfrm>
        </p:grpSpPr>
        <p:sp>
          <p:nvSpPr>
            <p:cNvPr id="483" name="Google Shape;483;p46"/>
            <p:cNvSpPr/>
            <p:nvPr/>
          </p:nvSpPr>
          <p:spPr>
            <a:xfrm>
              <a:off x="9133740" y="1653354"/>
              <a:ext cx="2788800" cy="1711200"/>
            </a:xfrm>
            <a:prstGeom prst="rect">
              <a:avLst/>
            </a:prstGeom>
            <a:noFill/>
            <a:ln>
              <a:noFill/>
            </a:ln>
          </p:spPr>
          <p:txBody>
            <a:bodyPr anchorCtr="0" anchor="t" bIns="121900" lIns="121900" spcFirstLastPara="1" rIns="121900" wrap="square" tIns="121900">
              <a:noAutofit/>
            </a:bodyPr>
            <a:lstStyle/>
            <a:p>
              <a:pPr indent="-330200" lvl="0" marL="457200" rtl="0" algn="l">
                <a:spcBef>
                  <a:spcPts val="0"/>
                </a:spcBef>
                <a:spcAft>
                  <a:spcPts val="0"/>
                </a:spcAft>
                <a:buClr>
                  <a:schemeClr val="dk1"/>
                </a:buClr>
                <a:buSzPts val="1600"/>
                <a:buFont typeface="Roboto Medium"/>
                <a:buChar char="●"/>
              </a:pPr>
              <a:r>
                <a:rPr lang="en-US" sz="1600">
                  <a:solidFill>
                    <a:schemeClr val="dk1"/>
                  </a:solidFill>
                  <a:latin typeface="Roboto Medium"/>
                  <a:ea typeface="Roboto Medium"/>
                  <a:cs typeface="Roboto Medium"/>
                  <a:sym typeface="Roboto Medium"/>
                </a:rPr>
                <a:t>BI member since 2013</a:t>
              </a:r>
              <a:endParaRPr sz="1600">
                <a:solidFill>
                  <a:schemeClr val="dk1"/>
                </a:solidFill>
                <a:latin typeface="Roboto Medium"/>
                <a:ea typeface="Roboto Medium"/>
                <a:cs typeface="Roboto Medium"/>
                <a:sym typeface="Roboto Medium"/>
              </a:endParaRPr>
            </a:p>
            <a:p>
              <a:pPr indent="-330200" lvl="0" marL="457200" rtl="0" algn="l">
                <a:spcBef>
                  <a:spcPts val="0"/>
                </a:spcBef>
                <a:spcAft>
                  <a:spcPts val="0"/>
                </a:spcAft>
                <a:buClr>
                  <a:schemeClr val="dk1"/>
                </a:buClr>
                <a:buSzPts val="1600"/>
                <a:buFont typeface="Roboto Medium"/>
                <a:buChar char="●"/>
              </a:pPr>
              <a:r>
                <a:rPr lang="en-US" sz="1600">
                  <a:solidFill>
                    <a:schemeClr val="dk1"/>
                  </a:solidFill>
                  <a:latin typeface="Roboto Medium"/>
                  <a:ea typeface="Roboto Medium"/>
                  <a:cs typeface="Roboto Medium"/>
                  <a:sym typeface="Roboto Medium"/>
                </a:rPr>
                <a:t>BI volunteer since 2015</a:t>
              </a:r>
              <a:endParaRPr sz="1600">
                <a:solidFill>
                  <a:schemeClr val="dk1"/>
                </a:solidFill>
                <a:latin typeface="Roboto Medium"/>
                <a:ea typeface="Roboto Medium"/>
                <a:cs typeface="Roboto Medium"/>
                <a:sym typeface="Roboto Medium"/>
              </a:endParaRPr>
            </a:p>
            <a:p>
              <a:pPr indent="-336550" lvl="0" marL="457200" rtl="0" algn="l">
                <a:spcBef>
                  <a:spcPts val="0"/>
                </a:spcBef>
                <a:spcAft>
                  <a:spcPts val="0"/>
                </a:spcAft>
                <a:buClr>
                  <a:schemeClr val="dk1"/>
                </a:buClr>
                <a:buSzPts val="1700"/>
                <a:buFont typeface="Roboto Medium"/>
                <a:buChar char="●"/>
              </a:pPr>
              <a:r>
                <a:rPr lang="en-US" sz="1600">
                  <a:solidFill>
                    <a:schemeClr val="dk1"/>
                  </a:solidFill>
                  <a:latin typeface="Roboto Medium"/>
                  <a:ea typeface="Roboto Medium"/>
                  <a:cs typeface="Roboto Medium"/>
                  <a:sym typeface="Roboto Medium"/>
                </a:rPr>
                <a:t>Co-Founder of International Model Investment Club</a:t>
              </a:r>
              <a:endParaRPr sz="1700">
                <a:solidFill>
                  <a:schemeClr val="dk1"/>
                </a:solidFill>
                <a:latin typeface="Roboto Medium"/>
                <a:ea typeface="Roboto Medium"/>
                <a:cs typeface="Roboto Medium"/>
                <a:sym typeface="Roboto Medium"/>
              </a:endParaRPr>
            </a:p>
            <a:p>
              <a:pPr indent="0" lvl="0" marL="0" rtl="0" algn="l">
                <a:spcBef>
                  <a:spcPts val="0"/>
                </a:spcBef>
                <a:spcAft>
                  <a:spcPts val="0"/>
                </a:spcAft>
                <a:buNone/>
              </a:pPr>
              <a:r>
                <a:t/>
              </a:r>
              <a:endParaRPr sz="1600">
                <a:solidFill>
                  <a:schemeClr val="dk1"/>
                </a:solidFill>
                <a:latin typeface="Roboto Medium"/>
                <a:ea typeface="Roboto Medium"/>
                <a:cs typeface="Roboto Medium"/>
                <a:sym typeface="Roboto Medium"/>
              </a:endParaRPr>
            </a:p>
          </p:txBody>
        </p:sp>
        <p:sp>
          <p:nvSpPr>
            <p:cNvPr id="484" name="Google Shape;484;p46"/>
            <p:cNvSpPr/>
            <p:nvPr/>
          </p:nvSpPr>
          <p:spPr>
            <a:xfrm>
              <a:off x="9347997" y="1271875"/>
              <a:ext cx="2379600" cy="681300"/>
            </a:xfrm>
            <a:prstGeom prst="rect">
              <a:avLst/>
            </a:prstGeom>
            <a:noFill/>
            <a:ln>
              <a:noFill/>
            </a:ln>
          </p:spPr>
          <p:txBody>
            <a:bodyPr anchorCtr="0" anchor="t" bIns="121900" lIns="121900" spcFirstLastPara="1" rIns="121900" wrap="square" tIns="121900">
              <a:noAutofit/>
            </a:bodyPr>
            <a:lstStyle/>
            <a:p>
              <a:pPr indent="0" lvl="0" marL="0" rtl="0" algn="ctr">
                <a:spcBef>
                  <a:spcPts val="0"/>
                </a:spcBef>
                <a:spcAft>
                  <a:spcPts val="0"/>
                </a:spcAft>
                <a:buNone/>
              </a:pPr>
              <a:r>
                <a:rPr b="1" lang="en-US" sz="2400">
                  <a:solidFill>
                    <a:schemeClr val="dk1"/>
                  </a:solidFill>
                  <a:latin typeface="Roboto"/>
                  <a:ea typeface="Roboto"/>
                  <a:cs typeface="Roboto"/>
                  <a:sym typeface="Roboto"/>
                </a:rPr>
                <a:t>Jie Eagleson</a:t>
              </a:r>
              <a:endParaRPr sz="2400">
                <a:solidFill>
                  <a:schemeClr val="dk1"/>
                </a:solidFill>
                <a:latin typeface="Roboto Thin"/>
                <a:ea typeface="Roboto Thin"/>
                <a:cs typeface="Roboto Thin"/>
                <a:sym typeface="Roboto Thin"/>
              </a:endParaRPr>
            </a:p>
          </p:txBody>
        </p:sp>
        <p:sp>
          <p:nvSpPr>
            <p:cNvPr id="485" name="Google Shape;485;p46"/>
            <p:cNvSpPr txBox="1"/>
            <p:nvPr/>
          </p:nvSpPr>
          <p:spPr>
            <a:xfrm>
              <a:off x="9837100" y="3475347"/>
              <a:ext cx="1819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solidFill>
                    <a:schemeClr val="lt1"/>
                  </a:solidFill>
                </a:rPr>
                <a:t>Class of 2025</a:t>
              </a:r>
              <a:endParaRPr b="1">
                <a:solidFill>
                  <a:schemeClr val="lt1"/>
                </a:solidFill>
              </a:endParaRPr>
            </a:p>
          </p:txBody>
        </p:sp>
      </p:grpSp>
      <p:sp>
        <p:nvSpPr>
          <p:cNvPr id="486" name="Google Shape;486;p46"/>
          <p:cNvSpPr/>
          <p:nvPr/>
        </p:nvSpPr>
        <p:spPr>
          <a:xfrm>
            <a:off x="1889550" y="1308450"/>
            <a:ext cx="2661900" cy="2624400"/>
          </a:xfrm>
          <a:prstGeom prst="rect">
            <a:avLst/>
          </a:pr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487" name="Google Shape;487;p46"/>
          <p:cNvSpPr/>
          <p:nvPr/>
        </p:nvSpPr>
        <p:spPr>
          <a:xfrm>
            <a:off x="1810303" y="1383978"/>
            <a:ext cx="2685000" cy="2193000"/>
          </a:xfrm>
          <a:prstGeom prst="rect">
            <a:avLst/>
          </a:prstGeom>
          <a:solidFill>
            <a:srgbClr val="FFFFFF"/>
          </a:solidFill>
          <a:ln cap="flat" cmpd="sng" w="19050">
            <a:solidFill>
              <a:schemeClr val="dk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488" name="Google Shape;488;p46"/>
          <p:cNvSpPr/>
          <p:nvPr/>
        </p:nvSpPr>
        <p:spPr>
          <a:xfrm>
            <a:off x="1826093" y="1656354"/>
            <a:ext cx="2788800" cy="1726500"/>
          </a:xfrm>
          <a:prstGeom prst="rect">
            <a:avLst/>
          </a:prstGeom>
          <a:noFill/>
          <a:ln>
            <a:noFill/>
          </a:ln>
        </p:spPr>
        <p:txBody>
          <a:bodyPr anchorCtr="0" anchor="t" bIns="121900" lIns="171450" spcFirstLastPara="1" rIns="121900" wrap="square" tIns="121900">
            <a:noAutofit/>
          </a:bodyPr>
          <a:lstStyle/>
          <a:p>
            <a:pPr indent="-209550" lvl="0" marL="114300" rtl="0" algn="l">
              <a:spcBef>
                <a:spcPts val="0"/>
              </a:spcBef>
              <a:spcAft>
                <a:spcPts val="0"/>
              </a:spcAft>
              <a:buClr>
                <a:schemeClr val="dk1"/>
              </a:buClr>
              <a:buSzPts val="1500"/>
              <a:buFont typeface="Roboto Medium"/>
              <a:buChar char="●"/>
            </a:pPr>
            <a:r>
              <a:rPr lang="en-US" sz="1500">
                <a:solidFill>
                  <a:schemeClr val="dk1"/>
                </a:solidFill>
                <a:latin typeface="Roboto Medium"/>
                <a:ea typeface="Roboto Medium"/>
                <a:cs typeface="Roboto Medium"/>
                <a:sym typeface="Roboto Medium"/>
              </a:rPr>
              <a:t>BI member and volunteer since 1997</a:t>
            </a:r>
            <a:endParaRPr sz="1500">
              <a:solidFill>
                <a:schemeClr val="dk1"/>
              </a:solidFill>
              <a:latin typeface="Roboto Medium"/>
              <a:ea typeface="Roboto Medium"/>
              <a:cs typeface="Roboto Medium"/>
              <a:sym typeface="Roboto Medium"/>
            </a:endParaRPr>
          </a:p>
          <a:p>
            <a:pPr indent="-209550" lvl="0" marL="114300" rtl="0" algn="l">
              <a:spcBef>
                <a:spcPts val="0"/>
              </a:spcBef>
              <a:spcAft>
                <a:spcPts val="0"/>
              </a:spcAft>
              <a:buClr>
                <a:schemeClr val="dk1"/>
              </a:buClr>
              <a:buSzPts val="1500"/>
              <a:buFont typeface="Roboto Medium"/>
              <a:buChar char="●"/>
            </a:pPr>
            <a:r>
              <a:rPr lang="en-US" sz="1500">
                <a:solidFill>
                  <a:schemeClr val="dk1"/>
                </a:solidFill>
                <a:latin typeface="Roboto Medium"/>
                <a:ea typeface="Roboto Medium"/>
                <a:cs typeface="Roboto Medium"/>
                <a:sym typeface="Roboto Medium"/>
              </a:rPr>
              <a:t>A board member of six chapters</a:t>
            </a:r>
            <a:endParaRPr sz="1500">
              <a:solidFill>
                <a:schemeClr val="dk1"/>
              </a:solidFill>
              <a:latin typeface="Roboto Medium"/>
              <a:ea typeface="Roboto Medium"/>
              <a:cs typeface="Roboto Medium"/>
              <a:sym typeface="Roboto Medium"/>
            </a:endParaRPr>
          </a:p>
          <a:p>
            <a:pPr indent="-209550" lvl="0" marL="114300" rtl="0" algn="l">
              <a:spcBef>
                <a:spcPts val="0"/>
              </a:spcBef>
              <a:spcAft>
                <a:spcPts val="0"/>
              </a:spcAft>
              <a:buClr>
                <a:schemeClr val="dk1"/>
              </a:buClr>
              <a:buSzPts val="1500"/>
              <a:buFont typeface="Roboto Medium"/>
              <a:buChar char="●"/>
            </a:pPr>
            <a:r>
              <a:rPr lang="en-US" sz="1500">
                <a:solidFill>
                  <a:schemeClr val="dk1"/>
                </a:solidFill>
                <a:latin typeface="Roboto Medium"/>
                <a:ea typeface="Roboto Medium"/>
                <a:cs typeface="Roboto Medium"/>
                <a:sym typeface="Roboto Medium"/>
              </a:rPr>
              <a:t>George A. Nicholson Distinguished Service Award in Investment Education</a:t>
            </a:r>
            <a:endParaRPr sz="1500">
              <a:solidFill>
                <a:schemeClr val="dk1"/>
              </a:solidFill>
              <a:latin typeface="Roboto Medium"/>
              <a:ea typeface="Roboto Medium"/>
              <a:cs typeface="Roboto Medium"/>
              <a:sym typeface="Roboto Medium"/>
            </a:endParaRPr>
          </a:p>
          <a:p>
            <a:pPr indent="0" lvl="0" marL="0" rtl="0" algn="l">
              <a:spcBef>
                <a:spcPts val="0"/>
              </a:spcBef>
              <a:spcAft>
                <a:spcPts val="0"/>
              </a:spcAft>
              <a:buNone/>
            </a:pPr>
            <a:r>
              <a:t/>
            </a:r>
            <a:endParaRPr sz="1600">
              <a:solidFill>
                <a:schemeClr val="dk1"/>
              </a:solidFill>
              <a:latin typeface="Roboto Medium"/>
              <a:ea typeface="Roboto Medium"/>
              <a:cs typeface="Roboto Medium"/>
              <a:sym typeface="Roboto Medium"/>
            </a:endParaRPr>
          </a:p>
        </p:txBody>
      </p:sp>
      <p:sp>
        <p:nvSpPr>
          <p:cNvPr id="489" name="Google Shape;489;p46"/>
          <p:cNvSpPr/>
          <p:nvPr/>
        </p:nvSpPr>
        <p:spPr>
          <a:xfrm>
            <a:off x="1962999" y="1259700"/>
            <a:ext cx="2379600" cy="687000"/>
          </a:xfrm>
          <a:prstGeom prst="rect">
            <a:avLst/>
          </a:prstGeom>
          <a:noFill/>
          <a:ln>
            <a:noFill/>
          </a:ln>
        </p:spPr>
        <p:txBody>
          <a:bodyPr anchorCtr="0" anchor="t" bIns="121900" lIns="121900" spcFirstLastPara="1" rIns="121900" wrap="square" tIns="121900">
            <a:noAutofit/>
          </a:bodyPr>
          <a:lstStyle/>
          <a:p>
            <a:pPr indent="0" lvl="0" marL="0" rtl="0" algn="ctr">
              <a:spcBef>
                <a:spcPts val="0"/>
              </a:spcBef>
              <a:spcAft>
                <a:spcPts val="0"/>
              </a:spcAft>
              <a:buNone/>
            </a:pPr>
            <a:r>
              <a:rPr b="1" lang="en-US" sz="2300">
                <a:solidFill>
                  <a:schemeClr val="dk1"/>
                </a:solidFill>
                <a:latin typeface="Roboto"/>
                <a:ea typeface="Roboto"/>
                <a:cs typeface="Roboto"/>
                <a:sym typeface="Roboto"/>
              </a:rPr>
              <a:t>Avi Horwitz</a:t>
            </a:r>
            <a:endParaRPr sz="2300">
              <a:solidFill>
                <a:schemeClr val="dk1"/>
              </a:solidFill>
              <a:latin typeface="Roboto Thin"/>
              <a:ea typeface="Roboto Thin"/>
              <a:cs typeface="Roboto Thin"/>
              <a:sym typeface="Roboto Thin"/>
            </a:endParaRPr>
          </a:p>
        </p:txBody>
      </p:sp>
      <p:sp>
        <p:nvSpPr>
          <p:cNvPr id="490" name="Google Shape;490;p46"/>
          <p:cNvSpPr txBox="1"/>
          <p:nvPr/>
        </p:nvSpPr>
        <p:spPr>
          <a:xfrm>
            <a:off x="2581025" y="3532650"/>
            <a:ext cx="1552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solidFill>
                  <a:schemeClr val="lt1"/>
                </a:solidFill>
              </a:rPr>
              <a:t>Class of 2026</a:t>
            </a:r>
            <a:endParaRPr b="1">
              <a:solidFill>
                <a:schemeClr val="lt1"/>
              </a:solidFill>
            </a:endParaRPr>
          </a:p>
        </p:txBody>
      </p:sp>
      <p:sp>
        <p:nvSpPr>
          <p:cNvPr id="491" name="Google Shape;491;p46"/>
          <p:cNvSpPr/>
          <p:nvPr/>
        </p:nvSpPr>
        <p:spPr>
          <a:xfrm>
            <a:off x="3292859" y="4025249"/>
            <a:ext cx="2661900" cy="2564301"/>
          </a:xfrm>
          <a:prstGeom prst="rect">
            <a:avLst/>
          </a:pr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492" name="Google Shape;492;p46"/>
          <p:cNvSpPr/>
          <p:nvPr/>
        </p:nvSpPr>
        <p:spPr>
          <a:xfrm>
            <a:off x="3213612" y="4099044"/>
            <a:ext cx="2685000" cy="2142780"/>
          </a:xfrm>
          <a:prstGeom prst="rect">
            <a:avLst/>
          </a:prstGeom>
          <a:solidFill>
            <a:srgbClr val="FFFFFF"/>
          </a:solidFill>
          <a:ln cap="flat" cmpd="sng" w="19050">
            <a:solidFill>
              <a:schemeClr val="dk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493" name="Google Shape;493;p46"/>
          <p:cNvSpPr/>
          <p:nvPr/>
        </p:nvSpPr>
        <p:spPr>
          <a:xfrm>
            <a:off x="3231002" y="4495279"/>
            <a:ext cx="2788800" cy="1686900"/>
          </a:xfrm>
          <a:prstGeom prst="rect">
            <a:avLst/>
          </a:prstGeom>
          <a:noFill/>
          <a:ln>
            <a:noFill/>
          </a:ln>
        </p:spPr>
        <p:txBody>
          <a:bodyPr anchorCtr="0" anchor="t" bIns="121900" lIns="121900" spcFirstLastPara="1" rIns="121900" wrap="square" tIns="121900">
            <a:noAutofit/>
          </a:bodyPr>
          <a:lstStyle/>
          <a:p>
            <a:pPr indent="-330200" lvl="0" marL="457200" rtl="0" algn="l">
              <a:spcBef>
                <a:spcPts val="0"/>
              </a:spcBef>
              <a:spcAft>
                <a:spcPts val="0"/>
              </a:spcAft>
              <a:buClr>
                <a:schemeClr val="dk1"/>
              </a:buClr>
              <a:buSzPts val="1600"/>
              <a:buFont typeface="Roboto Medium"/>
              <a:buChar char="●"/>
            </a:pPr>
            <a:r>
              <a:rPr lang="en-US" sz="1500">
                <a:solidFill>
                  <a:schemeClr val="dk1"/>
                </a:solidFill>
                <a:latin typeface="Roboto Medium"/>
                <a:ea typeface="Roboto Medium"/>
                <a:cs typeface="Roboto Medium"/>
                <a:sym typeface="Roboto Medium"/>
              </a:rPr>
              <a:t>BI member since 1992</a:t>
            </a:r>
            <a:endParaRPr sz="1500">
              <a:solidFill>
                <a:schemeClr val="dk1"/>
              </a:solidFill>
              <a:latin typeface="Roboto Medium"/>
              <a:ea typeface="Roboto Medium"/>
              <a:cs typeface="Roboto Medium"/>
              <a:sym typeface="Roboto Medium"/>
            </a:endParaRPr>
          </a:p>
          <a:p>
            <a:pPr indent="-330200" lvl="0" marL="457200" rtl="0" algn="l">
              <a:spcBef>
                <a:spcPts val="0"/>
              </a:spcBef>
              <a:spcAft>
                <a:spcPts val="0"/>
              </a:spcAft>
              <a:buClr>
                <a:schemeClr val="dk1"/>
              </a:buClr>
              <a:buSzPts val="1600"/>
              <a:buFont typeface="Roboto Medium"/>
              <a:buChar char="●"/>
            </a:pPr>
            <a:r>
              <a:rPr lang="en-US" sz="1500">
                <a:solidFill>
                  <a:schemeClr val="dk1"/>
                </a:solidFill>
                <a:latin typeface="Roboto Medium"/>
                <a:ea typeface="Roboto Medium"/>
                <a:cs typeface="Roboto Medium"/>
                <a:sym typeface="Roboto Medium"/>
              </a:rPr>
              <a:t>BI volunteer since 1999</a:t>
            </a:r>
            <a:endParaRPr sz="1500">
              <a:solidFill>
                <a:schemeClr val="dk1"/>
              </a:solidFill>
              <a:latin typeface="Roboto Medium"/>
              <a:ea typeface="Roboto Medium"/>
              <a:cs typeface="Roboto Medium"/>
              <a:sym typeface="Roboto Medium"/>
            </a:endParaRPr>
          </a:p>
          <a:p>
            <a:pPr indent="-323850" lvl="0" marL="457200" rtl="0" algn="l">
              <a:spcBef>
                <a:spcPts val="0"/>
              </a:spcBef>
              <a:spcAft>
                <a:spcPts val="0"/>
              </a:spcAft>
              <a:buClr>
                <a:schemeClr val="dk1"/>
              </a:buClr>
              <a:buSzPts val="1500"/>
              <a:buFont typeface="Roboto Medium"/>
              <a:buChar char="●"/>
            </a:pPr>
            <a:r>
              <a:rPr lang="en-US" sz="1500">
                <a:solidFill>
                  <a:schemeClr val="dk1"/>
                </a:solidFill>
                <a:latin typeface="Roboto Medium"/>
                <a:ea typeface="Roboto Medium"/>
                <a:cs typeface="Roboto Medium"/>
                <a:sym typeface="Roboto Medium"/>
              </a:rPr>
              <a:t>Volunteer, Rochester Satellite</a:t>
            </a:r>
            <a:endParaRPr sz="1500">
              <a:solidFill>
                <a:schemeClr val="dk1"/>
              </a:solidFill>
              <a:latin typeface="Roboto Medium"/>
              <a:ea typeface="Roboto Medium"/>
              <a:cs typeface="Roboto Medium"/>
              <a:sym typeface="Roboto Medium"/>
            </a:endParaRPr>
          </a:p>
          <a:p>
            <a:pPr indent="-323850" lvl="0" marL="457200" rtl="0" algn="l">
              <a:spcBef>
                <a:spcPts val="0"/>
              </a:spcBef>
              <a:spcAft>
                <a:spcPts val="0"/>
              </a:spcAft>
              <a:buClr>
                <a:schemeClr val="dk1"/>
              </a:buClr>
              <a:buSzPts val="1500"/>
              <a:buFont typeface="Roboto Medium"/>
              <a:buChar char="●"/>
            </a:pPr>
            <a:r>
              <a:rPr lang="en-US" sz="1500">
                <a:solidFill>
                  <a:schemeClr val="dk1"/>
                </a:solidFill>
                <a:latin typeface="Roboto Medium"/>
                <a:ea typeface="Roboto Medium"/>
                <a:cs typeface="Roboto Medium"/>
                <a:sym typeface="Roboto Medium"/>
              </a:rPr>
              <a:t>Member, Online Chapter Education Committee</a:t>
            </a:r>
            <a:endParaRPr sz="1500">
              <a:solidFill>
                <a:schemeClr val="dk1"/>
              </a:solidFill>
              <a:latin typeface="Roboto Medium"/>
              <a:ea typeface="Roboto Medium"/>
              <a:cs typeface="Roboto Medium"/>
              <a:sym typeface="Roboto Medium"/>
            </a:endParaRPr>
          </a:p>
        </p:txBody>
      </p:sp>
      <p:sp>
        <p:nvSpPr>
          <p:cNvPr id="494" name="Google Shape;494;p46"/>
          <p:cNvSpPr/>
          <p:nvPr/>
        </p:nvSpPr>
        <p:spPr>
          <a:xfrm>
            <a:off x="3269259" y="4013778"/>
            <a:ext cx="2685000" cy="671400"/>
          </a:xfrm>
          <a:prstGeom prst="rect">
            <a:avLst/>
          </a:prstGeom>
          <a:noFill/>
          <a:ln>
            <a:noFill/>
          </a:ln>
        </p:spPr>
        <p:txBody>
          <a:bodyPr anchorCtr="0" anchor="t" bIns="121900" lIns="121900" spcFirstLastPara="1" rIns="121900" wrap="square" tIns="121900">
            <a:noAutofit/>
          </a:bodyPr>
          <a:lstStyle/>
          <a:p>
            <a:pPr indent="0" lvl="0" marL="0" rtl="0" algn="ctr">
              <a:spcBef>
                <a:spcPts val="0"/>
              </a:spcBef>
              <a:spcAft>
                <a:spcPts val="0"/>
              </a:spcAft>
              <a:buNone/>
            </a:pPr>
            <a:r>
              <a:rPr b="1" lang="en-US" sz="2400">
                <a:solidFill>
                  <a:schemeClr val="dk1"/>
                </a:solidFill>
                <a:latin typeface="Roboto"/>
                <a:ea typeface="Roboto"/>
                <a:cs typeface="Roboto"/>
                <a:sym typeface="Roboto"/>
              </a:rPr>
              <a:t>Phil Sudore</a:t>
            </a:r>
            <a:endParaRPr sz="2400">
              <a:solidFill>
                <a:schemeClr val="dk1"/>
              </a:solidFill>
              <a:latin typeface="Roboto Thin"/>
              <a:ea typeface="Roboto Thin"/>
              <a:cs typeface="Roboto Thin"/>
              <a:sym typeface="Roboto Thin"/>
            </a:endParaRPr>
          </a:p>
        </p:txBody>
      </p:sp>
      <p:sp>
        <p:nvSpPr>
          <p:cNvPr id="495" name="Google Shape;495;p46"/>
          <p:cNvSpPr txBox="1"/>
          <p:nvPr/>
        </p:nvSpPr>
        <p:spPr>
          <a:xfrm>
            <a:off x="3908134" y="6198515"/>
            <a:ext cx="1552800" cy="400122"/>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solidFill>
                  <a:schemeClr val="lt1"/>
                </a:solidFill>
              </a:rPr>
              <a:t>Class of 2025</a:t>
            </a:r>
            <a:endParaRPr b="1">
              <a:solidFill>
                <a:schemeClr val="lt1"/>
              </a:solidFill>
            </a:endParaRPr>
          </a:p>
        </p:txBody>
      </p:sp>
      <p:sp>
        <p:nvSpPr>
          <p:cNvPr id="496" name="Google Shape;496;p46"/>
          <p:cNvSpPr/>
          <p:nvPr/>
        </p:nvSpPr>
        <p:spPr>
          <a:xfrm>
            <a:off x="9385650" y="4028250"/>
            <a:ext cx="2661900" cy="2624400"/>
          </a:xfrm>
          <a:prstGeom prst="rect">
            <a:avLst/>
          </a:pr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497" name="Google Shape;497;p46"/>
          <p:cNvSpPr/>
          <p:nvPr/>
        </p:nvSpPr>
        <p:spPr>
          <a:xfrm>
            <a:off x="9306402" y="4103771"/>
            <a:ext cx="2685000" cy="2193000"/>
          </a:xfrm>
          <a:prstGeom prst="rect">
            <a:avLst/>
          </a:prstGeom>
          <a:solidFill>
            <a:srgbClr val="FFFFFF"/>
          </a:solidFill>
          <a:ln cap="flat" cmpd="sng" w="19050">
            <a:solidFill>
              <a:schemeClr val="dk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498" name="Google Shape;498;p46"/>
          <p:cNvSpPr/>
          <p:nvPr/>
        </p:nvSpPr>
        <p:spPr>
          <a:xfrm>
            <a:off x="9171399" y="4425401"/>
            <a:ext cx="2788800" cy="1871400"/>
          </a:xfrm>
          <a:prstGeom prst="rect">
            <a:avLst/>
          </a:prstGeom>
          <a:noFill/>
          <a:ln>
            <a:noFill/>
          </a:ln>
        </p:spPr>
        <p:txBody>
          <a:bodyPr anchorCtr="0" anchor="t" bIns="121900" lIns="121900" spcFirstLastPara="1" rIns="121900" wrap="square" tIns="121900">
            <a:noAutofit/>
          </a:bodyPr>
          <a:lstStyle/>
          <a:p>
            <a:pPr indent="-323850" lvl="0" marL="457200" rtl="0" algn="l">
              <a:spcBef>
                <a:spcPts val="0"/>
              </a:spcBef>
              <a:spcAft>
                <a:spcPts val="0"/>
              </a:spcAft>
              <a:buClr>
                <a:schemeClr val="dk1"/>
              </a:buClr>
              <a:buSzPts val="1500"/>
              <a:buFont typeface="Roboto Medium"/>
              <a:buChar char="●"/>
            </a:pPr>
            <a:r>
              <a:rPr lang="en-US" sz="1500">
                <a:solidFill>
                  <a:schemeClr val="dk1"/>
                </a:solidFill>
                <a:latin typeface="Roboto Medium"/>
                <a:ea typeface="Roboto Medium"/>
                <a:cs typeface="Roboto Medium"/>
                <a:sym typeface="Roboto Medium"/>
              </a:rPr>
              <a:t>BI member since 1997</a:t>
            </a:r>
            <a:endParaRPr sz="1500">
              <a:solidFill>
                <a:schemeClr val="dk1"/>
              </a:solidFill>
              <a:latin typeface="Roboto Medium"/>
              <a:ea typeface="Roboto Medium"/>
              <a:cs typeface="Roboto Medium"/>
              <a:sym typeface="Roboto Medium"/>
            </a:endParaRPr>
          </a:p>
          <a:p>
            <a:pPr indent="-323850" lvl="0" marL="457200" rtl="0" algn="l">
              <a:spcBef>
                <a:spcPts val="0"/>
              </a:spcBef>
              <a:spcAft>
                <a:spcPts val="0"/>
              </a:spcAft>
              <a:buClr>
                <a:schemeClr val="dk1"/>
              </a:buClr>
              <a:buSzPts val="1500"/>
              <a:buFont typeface="Roboto Medium"/>
              <a:buChar char="●"/>
            </a:pPr>
            <a:r>
              <a:rPr lang="en-US" sz="1500">
                <a:solidFill>
                  <a:schemeClr val="dk1"/>
                </a:solidFill>
                <a:latin typeface="Roboto Medium"/>
                <a:ea typeface="Roboto Medium"/>
                <a:cs typeface="Roboto Medium"/>
                <a:sym typeface="Roboto Medium"/>
              </a:rPr>
              <a:t>Served as President North Carolina Chapter  &amp; Online Chapter</a:t>
            </a:r>
            <a:endParaRPr sz="1500">
              <a:solidFill>
                <a:schemeClr val="dk1"/>
              </a:solidFill>
              <a:latin typeface="Roboto Medium"/>
              <a:ea typeface="Roboto Medium"/>
              <a:cs typeface="Roboto Medium"/>
              <a:sym typeface="Roboto Medium"/>
            </a:endParaRPr>
          </a:p>
          <a:p>
            <a:pPr indent="-323850" lvl="0" marL="457200" rtl="0" algn="l">
              <a:spcBef>
                <a:spcPts val="0"/>
              </a:spcBef>
              <a:spcAft>
                <a:spcPts val="0"/>
              </a:spcAft>
              <a:buClr>
                <a:schemeClr val="dk1"/>
              </a:buClr>
              <a:buSzPts val="1500"/>
              <a:buFont typeface="Roboto Medium"/>
              <a:buChar char="●"/>
            </a:pPr>
            <a:r>
              <a:rPr lang="en-US" sz="1500">
                <a:solidFill>
                  <a:schemeClr val="dk1"/>
                </a:solidFill>
                <a:latin typeface="Roboto Medium"/>
                <a:ea typeface="Roboto Medium"/>
                <a:cs typeface="Roboto Medium"/>
                <a:sym typeface="Roboto Medium"/>
              </a:rPr>
              <a:t>National Volunteer since 2020</a:t>
            </a:r>
            <a:endParaRPr sz="1500">
              <a:solidFill>
                <a:schemeClr val="dk1"/>
              </a:solidFill>
              <a:latin typeface="Roboto Medium"/>
              <a:ea typeface="Roboto Medium"/>
              <a:cs typeface="Roboto Medium"/>
              <a:sym typeface="Roboto Medium"/>
            </a:endParaRPr>
          </a:p>
        </p:txBody>
      </p:sp>
      <p:sp>
        <p:nvSpPr>
          <p:cNvPr id="499" name="Google Shape;499;p46"/>
          <p:cNvSpPr/>
          <p:nvPr/>
        </p:nvSpPr>
        <p:spPr>
          <a:xfrm>
            <a:off x="9326800" y="3978000"/>
            <a:ext cx="2685000" cy="517500"/>
          </a:xfrm>
          <a:prstGeom prst="rect">
            <a:avLst/>
          </a:prstGeom>
          <a:noFill/>
          <a:ln>
            <a:noFill/>
          </a:ln>
        </p:spPr>
        <p:txBody>
          <a:bodyPr anchorCtr="0" anchor="t" bIns="121900" lIns="121900" spcFirstLastPara="1" rIns="121900" wrap="square" tIns="121900">
            <a:noAutofit/>
          </a:bodyPr>
          <a:lstStyle/>
          <a:p>
            <a:pPr indent="0" lvl="0" marL="0" rtl="0" algn="ctr">
              <a:spcBef>
                <a:spcPts val="0"/>
              </a:spcBef>
              <a:spcAft>
                <a:spcPts val="0"/>
              </a:spcAft>
              <a:buNone/>
            </a:pPr>
            <a:r>
              <a:rPr b="1" lang="en-US" sz="2400">
                <a:solidFill>
                  <a:schemeClr val="dk1"/>
                </a:solidFill>
                <a:latin typeface="Roboto"/>
                <a:ea typeface="Roboto"/>
                <a:cs typeface="Roboto"/>
                <a:sym typeface="Roboto"/>
              </a:rPr>
              <a:t>Dan Perlman</a:t>
            </a:r>
            <a:endParaRPr sz="2400">
              <a:solidFill>
                <a:schemeClr val="dk1"/>
              </a:solidFill>
              <a:latin typeface="Roboto Thin"/>
              <a:ea typeface="Roboto Thin"/>
              <a:cs typeface="Roboto Thin"/>
              <a:sym typeface="Roboto Thin"/>
            </a:endParaRPr>
          </a:p>
        </p:txBody>
      </p:sp>
      <p:sp>
        <p:nvSpPr>
          <p:cNvPr id="500" name="Google Shape;500;p46"/>
          <p:cNvSpPr txBox="1"/>
          <p:nvPr/>
        </p:nvSpPr>
        <p:spPr>
          <a:xfrm>
            <a:off x="10000925" y="6252450"/>
            <a:ext cx="1552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solidFill>
                  <a:schemeClr val="lt1"/>
                </a:solidFill>
              </a:rPr>
              <a:t>Class of 2026</a:t>
            </a:r>
            <a:endParaRPr b="1">
              <a:solidFill>
                <a:schemeClr val="lt1"/>
              </a:solidFill>
            </a:endParaRPr>
          </a:p>
        </p:txBody>
      </p:sp>
      <p:grpSp>
        <p:nvGrpSpPr>
          <p:cNvPr id="501" name="Google Shape;501;p46"/>
          <p:cNvGrpSpPr/>
          <p:nvPr/>
        </p:nvGrpSpPr>
        <p:grpSpPr>
          <a:xfrm>
            <a:off x="7851688" y="1333003"/>
            <a:ext cx="2813105" cy="2572385"/>
            <a:chOff x="7851688" y="1333003"/>
            <a:chExt cx="2813105" cy="2572385"/>
          </a:xfrm>
        </p:grpSpPr>
        <p:sp>
          <p:nvSpPr>
            <p:cNvPr id="502" name="Google Shape;502;p46"/>
            <p:cNvSpPr/>
            <p:nvPr/>
          </p:nvSpPr>
          <p:spPr>
            <a:xfrm>
              <a:off x="7937850" y="1335900"/>
              <a:ext cx="2661900" cy="2544300"/>
            </a:xfrm>
            <a:prstGeom prst="rect">
              <a:avLst/>
            </a:pr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503" name="Google Shape;503;p46"/>
            <p:cNvSpPr/>
            <p:nvPr/>
          </p:nvSpPr>
          <p:spPr>
            <a:xfrm>
              <a:off x="7858603" y="1409189"/>
              <a:ext cx="2685000" cy="2128200"/>
            </a:xfrm>
            <a:prstGeom prst="rect">
              <a:avLst/>
            </a:prstGeom>
            <a:solidFill>
              <a:srgbClr val="FFFFFF"/>
            </a:solidFill>
            <a:ln cap="flat" cmpd="sng" w="19050">
              <a:solidFill>
                <a:schemeClr val="dk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dk1"/>
                </a:solidFill>
              </a:endParaRPr>
            </a:p>
          </p:txBody>
        </p:sp>
        <p:sp>
          <p:nvSpPr>
            <p:cNvPr id="504" name="Google Shape;504;p46"/>
            <p:cNvSpPr/>
            <p:nvPr/>
          </p:nvSpPr>
          <p:spPr>
            <a:xfrm>
              <a:off x="7875993" y="1721312"/>
              <a:ext cx="2788800" cy="1675500"/>
            </a:xfrm>
            <a:prstGeom prst="rect">
              <a:avLst/>
            </a:prstGeom>
            <a:noFill/>
            <a:ln>
              <a:noFill/>
            </a:ln>
          </p:spPr>
          <p:txBody>
            <a:bodyPr anchorCtr="0" anchor="t" bIns="121900" lIns="121900" spcFirstLastPara="1" rIns="121900" wrap="square" tIns="121900">
              <a:noAutofit/>
            </a:bodyPr>
            <a:lstStyle/>
            <a:p>
              <a:pPr indent="-215900" lvl="0" marL="171450" rtl="0" algn="l">
                <a:spcBef>
                  <a:spcPts val="0"/>
                </a:spcBef>
                <a:spcAft>
                  <a:spcPts val="0"/>
                </a:spcAft>
                <a:buClr>
                  <a:schemeClr val="dk1"/>
                </a:buClr>
                <a:buSzPts val="1600"/>
                <a:buFont typeface="Roboto Medium"/>
                <a:buChar char="●"/>
              </a:pPr>
              <a:r>
                <a:rPr lang="en-US" sz="1500">
                  <a:solidFill>
                    <a:schemeClr val="dk1"/>
                  </a:solidFill>
                  <a:latin typeface="Roboto Medium"/>
                  <a:ea typeface="Roboto Medium"/>
                  <a:cs typeface="Roboto Medium"/>
                  <a:sym typeface="Roboto Medium"/>
                </a:rPr>
                <a:t>BI member since 1996</a:t>
              </a:r>
              <a:endParaRPr sz="1500">
                <a:solidFill>
                  <a:schemeClr val="dk1"/>
                </a:solidFill>
                <a:latin typeface="Roboto Medium"/>
                <a:ea typeface="Roboto Medium"/>
                <a:cs typeface="Roboto Medium"/>
                <a:sym typeface="Roboto Medium"/>
              </a:endParaRPr>
            </a:p>
            <a:p>
              <a:pPr indent="-215900" lvl="0" marL="171450" rtl="0" algn="l">
                <a:spcBef>
                  <a:spcPts val="0"/>
                </a:spcBef>
                <a:spcAft>
                  <a:spcPts val="0"/>
                </a:spcAft>
                <a:buClr>
                  <a:schemeClr val="dk1"/>
                </a:buClr>
                <a:buSzPts val="1600"/>
                <a:buFont typeface="Roboto Medium"/>
                <a:buChar char="●"/>
              </a:pPr>
              <a:r>
                <a:rPr lang="en-US" sz="1500">
                  <a:solidFill>
                    <a:schemeClr val="dk1"/>
                  </a:solidFill>
                  <a:latin typeface="Roboto Medium"/>
                  <a:ea typeface="Roboto Medium"/>
                  <a:cs typeface="Roboto Medium"/>
                  <a:sym typeface="Roboto Medium"/>
                </a:rPr>
                <a:t>Founder of Emanon Investment Club </a:t>
              </a:r>
              <a:endParaRPr sz="1500">
                <a:solidFill>
                  <a:schemeClr val="dk1"/>
                </a:solidFill>
                <a:latin typeface="Roboto Medium"/>
                <a:ea typeface="Roboto Medium"/>
                <a:cs typeface="Roboto Medium"/>
                <a:sym typeface="Roboto Medium"/>
              </a:endParaRPr>
            </a:p>
            <a:p>
              <a:pPr indent="-215900" lvl="0" marL="171450" rtl="0" algn="l">
                <a:spcBef>
                  <a:spcPts val="0"/>
                </a:spcBef>
                <a:spcAft>
                  <a:spcPts val="0"/>
                </a:spcAft>
                <a:buClr>
                  <a:schemeClr val="dk1"/>
                </a:buClr>
                <a:buSzPts val="1600"/>
                <a:buFont typeface="Roboto Medium"/>
                <a:buChar char="●"/>
              </a:pPr>
              <a:r>
                <a:rPr lang="en-US" sz="1500">
                  <a:solidFill>
                    <a:schemeClr val="dk1"/>
                  </a:solidFill>
                  <a:latin typeface="Roboto Medium"/>
                  <a:ea typeface="Roboto Medium"/>
                  <a:cs typeface="Roboto Medium"/>
                  <a:sym typeface="Roboto Medium"/>
                </a:rPr>
                <a:t>Served New York Chapter for 6 years</a:t>
              </a:r>
              <a:endParaRPr sz="1500">
                <a:solidFill>
                  <a:schemeClr val="dk1"/>
                </a:solidFill>
                <a:latin typeface="Roboto Medium"/>
                <a:ea typeface="Roboto Medium"/>
                <a:cs typeface="Roboto Medium"/>
                <a:sym typeface="Roboto Medium"/>
              </a:endParaRPr>
            </a:p>
            <a:p>
              <a:pPr indent="-215900" lvl="0" marL="171450" rtl="0" algn="l">
                <a:spcBef>
                  <a:spcPts val="0"/>
                </a:spcBef>
                <a:spcAft>
                  <a:spcPts val="0"/>
                </a:spcAft>
                <a:buClr>
                  <a:schemeClr val="dk1"/>
                </a:buClr>
                <a:buSzPts val="1600"/>
                <a:buFont typeface="Roboto Medium"/>
                <a:buChar char="●"/>
              </a:pPr>
              <a:r>
                <a:rPr lang="en-US" sz="1500">
                  <a:solidFill>
                    <a:schemeClr val="dk1"/>
                  </a:solidFill>
                  <a:latin typeface="Roboto Medium"/>
                  <a:ea typeface="Roboto Medium"/>
                  <a:cs typeface="Roboto Medium"/>
                  <a:sym typeface="Roboto Medium"/>
                </a:rPr>
                <a:t>Online Chapter Satellite Coordinator since 2020</a:t>
              </a:r>
              <a:endParaRPr sz="1500">
                <a:solidFill>
                  <a:schemeClr val="dk1"/>
                </a:solidFill>
                <a:latin typeface="Roboto Medium"/>
                <a:ea typeface="Roboto Medium"/>
                <a:cs typeface="Roboto Medium"/>
                <a:sym typeface="Roboto Medium"/>
              </a:endParaRPr>
            </a:p>
            <a:p>
              <a:pPr indent="-330200" lvl="0" marL="457200" rtl="0" algn="l">
                <a:spcBef>
                  <a:spcPts val="0"/>
                </a:spcBef>
                <a:spcAft>
                  <a:spcPts val="0"/>
                </a:spcAft>
                <a:buClr>
                  <a:schemeClr val="dk1"/>
                </a:buClr>
                <a:buSzPts val="1600"/>
                <a:buFont typeface="Roboto Medium"/>
                <a:buChar char="●"/>
              </a:pPr>
              <a:r>
                <a:rPr lang="en-US" sz="1500">
                  <a:solidFill>
                    <a:schemeClr val="dk1"/>
                  </a:solidFill>
                  <a:latin typeface="Roboto Medium"/>
                  <a:ea typeface="Roboto Medium"/>
                  <a:cs typeface="Roboto Medium"/>
                  <a:sym typeface="Roboto Medium"/>
                </a:rPr>
                <a:t>BINC 2022 Inst</a:t>
              </a:r>
              <a:endParaRPr sz="1500">
                <a:solidFill>
                  <a:schemeClr val="dk1"/>
                </a:solidFill>
                <a:latin typeface="Roboto Medium"/>
                <a:ea typeface="Roboto Medium"/>
                <a:cs typeface="Roboto Medium"/>
                <a:sym typeface="Roboto Medium"/>
              </a:endParaRPr>
            </a:p>
            <a:p>
              <a:pPr indent="0" lvl="0" marL="0" rtl="0" algn="l">
                <a:spcBef>
                  <a:spcPts val="0"/>
                </a:spcBef>
                <a:spcAft>
                  <a:spcPts val="0"/>
                </a:spcAft>
                <a:buNone/>
              </a:pPr>
              <a:r>
                <a:t/>
              </a:r>
              <a:endParaRPr sz="1600">
                <a:solidFill>
                  <a:schemeClr val="dk1"/>
                </a:solidFill>
                <a:latin typeface="Roboto Medium"/>
                <a:ea typeface="Roboto Medium"/>
                <a:cs typeface="Roboto Medium"/>
                <a:sym typeface="Roboto Medium"/>
              </a:endParaRPr>
            </a:p>
          </p:txBody>
        </p:sp>
        <p:sp>
          <p:nvSpPr>
            <p:cNvPr id="505" name="Google Shape;505;p46"/>
            <p:cNvSpPr/>
            <p:nvPr/>
          </p:nvSpPr>
          <p:spPr>
            <a:xfrm>
              <a:off x="7851688" y="1333003"/>
              <a:ext cx="2685000" cy="666900"/>
            </a:xfrm>
            <a:prstGeom prst="rect">
              <a:avLst/>
            </a:prstGeom>
            <a:noFill/>
            <a:ln>
              <a:noFill/>
            </a:ln>
          </p:spPr>
          <p:txBody>
            <a:bodyPr anchorCtr="0" anchor="t" bIns="121900" lIns="121900" spcFirstLastPara="1" rIns="121900" wrap="square" tIns="121900">
              <a:noAutofit/>
            </a:bodyPr>
            <a:lstStyle/>
            <a:p>
              <a:pPr indent="0" lvl="0" marL="0" rtl="0" algn="ctr">
                <a:spcBef>
                  <a:spcPts val="0"/>
                </a:spcBef>
                <a:spcAft>
                  <a:spcPts val="0"/>
                </a:spcAft>
                <a:buNone/>
              </a:pPr>
              <a:r>
                <a:rPr b="1" lang="en-US" sz="2300">
                  <a:solidFill>
                    <a:schemeClr val="dk1"/>
                  </a:solidFill>
                  <a:latin typeface="Roboto"/>
                  <a:ea typeface="Roboto"/>
                  <a:cs typeface="Roboto"/>
                  <a:sym typeface="Roboto"/>
                </a:rPr>
                <a:t>Susanne Koster</a:t>
              </a:r>
              <a:endParaRPr sz="2300">
                <a:solidFill>
                  <a:schemeClr val="dk1"/>
                </a:solidFill>
                <a:latin typeface="Roboto Thin"/>
                <a:ea typeface="Roboto Thin"/>
                <a:cs typeface="Roboto Thin"/>
                <a:sym typeface="Roboto Thin"/>
              </a:endParaRPr>
            </a:p>
          </p:txBody>
        </p:sp>
        <p:sp>
          <p:nvSpPr>
            <p:cNvPr id="506" name="Google Shape;506;p46"/>
            <p:cNvSpPr txBox="1"/>
            <p:nvPr/>
          </p:nvSpPr>
          <p:spPr>
            <a:xfrm>
              <a:off x="8655550" y="3505188"/>
              <a:ext cx="1819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solidFill>
                    <a:schemeClr val="lt1"/>
                  </a:solidFill>
                </a:rPr>
                <a:t>Class of 2026</a:t>
              </a:r>
              <a:endParaRPr b="1">
                <a:solidFill>
                  <a:schemeClr val="lt1"/>
                </a:solidFill>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sp>
        <p:nvSpPr>
          <p:cNvPr id="512" name="Google Shape;512;p47"/>
          <p:cNvSpPr txBox="1"/>
          <p:nvPr>
            <p:ph type="title"/>
          </p:nvPr>
        </p:nvSpPr>
        <p:spPr>
          <a:xfrm>
            <a:off x="672525" y="650150"/>
            <a:ext cx="10972800" cy="9906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Elections of</a:t>
            </a:r>
            <a:r>
              <a:rPr lang="en-US"/>
              <a:t> Directors</a:t>
            </a:r>
            <a:endParaRPr/>
          </a:p>
        </p:txBody>
      </p:sp>
      <p:sp>
        <p:nvSpPr>
          <p:cNvPr id="513" name="Google Shape;513;p47"/>
          <p:cNvSpPr txBox="1"/>
          <p:nvPr>
            <p:ph idx="12" type="sldNum"/>
          </p:nvPr>
        </p:nvSpPr>
        <p:spPr>
          <a:xfrm>
            <a:off x="11261356" y="0"/>
            <a:ext cx="642000" cy="4236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grpSp>
        <p:nvGrpSpPr>
          <p:cNvPr id="514" name="Google Shape;514;p47"/>
          <p:cNvGrpSpPr/>
          <p:nvPr/>
        </p:nvGrpSpPr>
        <p:grpSpPr>
          <a:xfrm>
            <a:off x="502928" y="2478899"/>
            <a:ext cx="2806190" cy="2569488"/>
            <a:chOff x="200953" y="1259699"/>
            <a:chExt cx="2806190" cy="2569488"/>
          </a:xfrm>
        </p:grpSpPr>
        <p:sp>
          <p:nvSpPr>
            <p:cNvPr id="515" name="Google Shape;515;p47"/>
            <p:cNvSpPr/>
            <p:nvPr/>
          </p:nvSpPr>
          <p:spPr>
            <a:xfrm>
              <a:off x="280200" y="1259700"/>
              <a:ext cx="2661900" cy="2544300"/>
            </a:xfrm>
            <a:prstGeom prst="rect">
              <a:avLst/>
            </a:prstGeom>
            <a:solidFill>
              <a:srgbClr val="0B714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16" name="Google Shape;516;p47"/>
            <p:cNvSpPr/>
            <p:nvPr/>
          </p:nvSpPr>
          <p:spPr>
            <a:xfrm>
              <a:off x="200953" y="1332993"/>
              <a:ext cx="2685000" cy="2128200"/>
            </a:xfrm>
            <a:prstGeom prst="rect">
              <a:avLst/>
            </a:prstGeom>
            <a:solidFill>
              <a:srgbClr val="FFFFFF"/>
            </a:solidFill>
            <a:ln cap="flat" cmpd="sng" w="19050">
              <a:solidFill>
                <a:srgbClr val="0B7743"/>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17" name="Google Shape;517;p47"/>
            <p:cNvSpPr/>
            <p:nvPr/>
          </p:nvSpPr>
          <p:spPr>
            <a:xfrm>
              <a:off x="218343" y="1645117"/>
              <a:ext cx="2788800" cy="1675500"/>
            </a:xfrm>
            <a:prstGeom prst="rect">
              <a:avLst/>
            </a:prstGeom>
            <a:noFill/>
            <a:ln>
              <a:noFill/>
            </a:ln>
          </p:spPr>
          <p:txBody>
            <a:bodyPr anchorCtr="0" anchor="t" bIns="121900" lIns="121900" spcFirstLastPara="1" rIns="121900" wrap="square" tIns="121900">
              <a:noAutofit/>
            </a:bodyPr>
            <a:lstStyle/>
            <a:p>
              <a:pPr indent="-330200" lvl="0" marL="457200" rtl="0" algn="l">
                <a:spcBef>
                  <a:spcPts val="0"/>
                </a:spcBef>
                <a:spcAft>
                  <a:spcPts val="0"/>
                </a:spcAft>
                <a:buClr>
                  <a:srgbClr val="0B7743"/>
                </a:buClr>
                <a:buSzPts val="1600"/>
                <a:buFont typeface="Roboto Medium"/>
                <a:buChar char="●"/>
              </a:pPr>
              <a:r>
                <a:rPr lang="en-US" sz="1600">
                  <a:solidFill>
                    <a:srgbClr val="0B7743"/>
                  </a:solidFill>
                  <a:latin typeface="Roboto Medium"/>
                  <a:ea typeface="Roboto Medium"/>
                  <a:cs typeface="Roboto Medium"/>
                  <a:sym typeface="Roboto Medium"/>
                </a:rPr>
                <a:t>BI member since 2000</a:t>
              </a:r>
              <a:endParaRPr sz="1600">
                <a:solidFill>
                  <a:srgbClr val="0B7743"/>
                </a:solidFill>
                <a:latin typeface="Roboto Medium"/>
                <a:ea typeface="Roboto Medium"/>
                <a:cs typeface="Roboto Medium"/>
                <a:sym typeface="Roboto Medium"/>
              </a:endParaRPr>
            </a:p>
            <a:p>
              <a:pPr indent="-330200" lvl="0" marL="457200" rtl="0" algn="l">
                <a:spcBef>
                  <a:spcPts val="0"/>
                </a:spcBef>
                <a:spcAft>
                  <a:spcPts val="0"/>
                </a:spcAft>
                <a:buClr>
                  <a:srgbClr val="0B7743"/>
                </a:buClr>
                <a:buSzPts val="1600"/>
                <a:buFont typeface="Roboto Medium"/>
                <a:buChar char="●"/>
              </a:pPr>
              <a:r>
                <a:rPr lang="en-US" sz="1600">
                  <a:solidFill>
                    <a:srgbClr val="0B7743"/>
                  </a:solidFill>
                  <a:latin typeface="Roboto Medium"/>
                  <a:ea typeface="Roboto Medium"/>
                  <a:cs typeface="Roboto Medium"/>
                  <a:sym typeface="Roboto Medium"/>
                </a:rPr>
                <a:t>BI volunteer since 2002</a:t>
              </a:r>
              <a:endParaRPr sz="1600">
                <a:solidFill>
                  <a:srgbClr val="0B7743"/>
                </a:solidFill>
                <a:latin typeface="Roboto Medium"/>
                <a:ea typeface="Roboto Medium"/>
                <a:cs typeface="Roboto Medium"/>
                <a:sym typeface="Roboto Medium"/>
              </a:endParaRPr>
            </a:p>
            <a:p>
              <a:pPr indent="-330200" lvl="0" marL="457200" rtl="0" algn="l">
                <a:spcBef>
                  <a:spcPts val="0"/>
                </a:spcBef>
                <a:spcAft>
                  <a:spcPts val="0"/>
                </a:spcAft>
                <a:buClr>
                  <a:srgbClr val="0B7743"/>
                </a:buClr>
                <a:buSzPts val="1600"/>
                <a:buFont typeface="Roboto Medium"/>
                <a:buChar char="●"/>
              </a:pPr>
              <a:r>
                <a:rPr lang="en-US" sz="1600">
                  <a:solidFill>
                    <a:srgbClr val="0B7743"/>
                  </a:solidFill>
                  <a:latin typeface="Roboto Medium"/>
                  <a:ea typeface="Roboto Medium"/>
                  <a:cs typeface="Roboto Medium"/>
                  <a:sym typeface="Roboto Medium"/>
                </a:rPr>
                <a:t>Online Chapter  Secretary</a:t>
              </a:r>
              <a:endParaRPr sz="1600">
                <a:solidFill>
                  <a:srgbClr val="0B7743"/>
                </a:solidFill>
                <a:latin typeface="Roboto Medium"/>
                <a:ea typeface="Roboto Medium"/>
                <a:cs typeface="Roboto Medium"/>
                <a:sym typeface="Roboto Medium"/>
              </a:endParaRPr>
            </a:p>
            <a:p>
              <a:pPr indent="-330200" lvl="0" marL="457200" rtl="0" algn="l">
                <a:spcBef>
                  <a:spcPts val="0"/>
                </a:spcBef>
                <a:spcAft>
                  <a:spcPts val="0"/>
                </a:spcAft>
                <a:buClr>
                  <a:srgbClr val="0B7743"/>
                </a:buClr>
                <a:buSzPts val="1600"/>
                <a:buFont typeface="Roboto Medium"/>
                <a:buChar char="●"/>
              </a:pPr>
              <a:r>
                <a:rPr lang="en-US" sz="1600">
                  <a:solidFill>
                    <a:srgbClr val="0B7743"/>
                  </a:solidFill>
                  <a:latin typeface="Roboto Medium"/>
                  <a:ea typeface="Roboto Medium"/>
                  <a:cs typeface="Roboto Medium"/>
                  <a:sym typeface="Roboto Medium"/>
                </a:rPr>
                <a:t>Leader, NYC Satellite</a:t>
              </a:r>
              <a:endParaRPr sz="1600">
                <a:solidFill>
                  <a:srgbClr val="0B7743"/>
                </a:solidFill>
                <a:latin typeface="Roboto Medium"/>
                <a:ea typeface="Roboto Medium"/>
                <a:cs typeface="Roboto Medium"/>
                <a:sym typeface="Roboto Medium"/>
              </a:endParaRPr>
            </a:p>
            <a:p>
              <a:pPr indent="0" lvl="0" marL="0" rtl="0" algn="l">
                <a:spcBef>
                  <a:spcPts val="0"/>
                </a:spcBef>
                <a:spcAft>
                  <a:spcPts val="0"/>
                </a:spcAft>
                <a:buNone/>
              </a:pPr>
              <a:r>
                <a:t/>
              </a:r>
              <a:endParaRPr sz="1600">
                <a:solidFill>
                  <a:srgbClr val="0B7743"/>
                </a:solidFill>
                <a:latin typeface="Roboto Medium"/>
                <a:ea typeface="Roboto Medium"/>
                <a:cs typeface="Roboto Medium"/>
                <a:sym typeface="Roboto Medium"/>
              </a:endParaRPr>
            </a:p>
          </p:txBody>
        </p:sp>
        <p:sp>
          <p:nvSpPr>
            <p:cNvPr id="518" name="Google Shape;518;p47"/>
            <p:cNvSpPr/>
            <p:nvPr/>
          </p:nvSpPr>
          <p:spPr>
            <a:xfrm>
              <a:off x="361899" y="1259699"/>
              <a:ext cx="2379600" cy="666900"/>
            </a:xfrm>
            <a:prstGeom prst="rect">
              <a:avLst/>
            </a:prstGeom>
            <a:noFill/>
            <a:ln>
              <a:noFill/>
            </a:ln>
          </p:spPr>
          <p:txBody>
            <a:bodyPr anchorCtr="0" anchor="t" bIns="121900" lIns="121900" spcFirstLastPara="1" rIns="121900" wrap="square" tIns="121900">
              <a:noAutofit/>
            </a:bodyPr>
            <a:lstStyle/>
            <a:p>
              <a:pPr indent="0" lvl="0" marL="0" rtl="0" algn="ctr">
                <a:spcBef>
                  <a:spcPts val="0"/>
                </a:spcBef>
                <a:spcAft>
                  <a:spcPts val="0"/>
                </a:spcAft>
                <a:buNone/>
              </a:pPr>
              <a:r>
                <a:rPr b="1" lang="en-US" sz="2400">
                  <a:solidFill>
                    <a:srgbClr val="0B7743"/>
                  </a:solidFill>
                  <a:latin typeface="Roboto"/>
                  <a:ea typeface="Roboto"/>
                  <a:cs typeface="Roboto"/>
                  <a:sym typeface="Roboto"/>
                </a:rPr>
                <a:t>Ila Barnes</a:t>
              </a:r>
              <a:endParaRPr sz="2400">
                <a:solidFill>
                  <a:srgbClr val="0B7743"/>
                </a:solidFill>
                <a:latin typeface="Roboto Thin"/>
                <a:ea typeface="Roboto Thin"/>
                <a:cs typeface="Roboto Thin"/>
                <a:sym typeface="Roboto Thin"/>
              </a:endParaRPr>
            </a:p>
          </p:txBody>
        </p:sp>
        <p:sp>
          <p:nvSpPr>
            <p:cNvPr id="519" name="Google Shape;519;p47"/>
            <p:cNvSpPr txBox="1"/>
            <p:nvPr/>
          </p:nvSpPr>
          <p:spPr>
            <a:xfrm>
              <a:off x="921700" y="3428988"/>
              <a:ext cx="1819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solidFill>
                    <a:schemeClr val="lt1"/>
                  </a:solidFill>
                </a:rPr>
                <a:t>Class of 2027</a:t>
              </a:r>
              <a:endParaRPr b="1">
                <a:solidFill>
                  <a:schemeClr val="lt1"/>
                </a:solidFill>
              </a:endParaRPr>
            </a:p>
          </p:txBody>
        </p:sp>
      </p:grpSp>
      <p:grpSp>
        <p:nvGrpSpPr>
          <p:cNvPr id="520" name="Google Shape;520;p47"/>
          <p:cNvGrpSpPr/>
          <p:nvPr/>
        </p:nvGrpSpPr>
        <p:grpSpPr>
          <a:xfrm>
            <a:off x="6282128" y="2424037"/>
            <a:ext cx="2806190" cy="2615895"/>
            <a:chOff x="6220753" y="1259700"/>
            <a:chExt cx="2806190" cy="2561087"/>
          </a:xfrm>
        </p:grpSpPr>
        <p:sp>
          <p:nvSpPr>
            <p:cNvPr id="521" name="Google Shape;521;p47"/>
            <p:cNvSpPr/>
            <p:nvPr/>
          </p:nvSpPr>
          <p:spPr>
            <a:xfrm>
              <a:off x="6300000" y="1259700"/>
              <a:ext cx="2661900" cy="2544300"/>
            </a:xfrm>
            <a:prstGeom prst="rect">
              <a:avLst/>
            </a:prstGeom>
            <a:solidFill>
              <a:srgbClr val="0B714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22" name="Google Shape;522;p47"/>
            <p:cNvSpPr/>
            <p:nvPr/>
          </p:nvSpPr>
          <p:spPr>
            <a:xfrm>
              <a:off x="6220753" y="1332989"/>
              <a:ext cx="2685000" cy="2128200"/>
            </a:xfrm>
            <a:prstGeom prst="rect">
              <a:avLst/>
            </a:prstGeom>
            <a:solidFill>
              <a:srgbClr val="FFFFFF"/>
            </a:solidFill>
            <a:ln cap="flat" cmpd="sng" w="19050">
              <a:solidFill>
                <a:srgbClr val="0B7743"/>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23" name="Google Shape;523;p47"/>
            <p:cNvSpPr/>
            <p:nvPr/>
          </p:nvSpPr>
          <p:spPr>
            <a:xfrm>
              <a:off x="6238143" y="1645112"/>
              <a:ext cx="2788800" cy="1675500"/>
            </a:xfrm>
            <a:prstGeom prst="rect">
              <a:avLst/>
            </a:prstGeom>
            <a:noFill/>
            <a:ln>
              <a:noFill/>
            </a:ln>
          </p:spPr>
          <p:txBody>
            <a:bodyPr anchorCtr="0" anchor="t" bIns="121900" lIns="121900" spcFirstLastPara="1" rIns="121900" wrap="square" tIns="121900">
              <a:noAutofit/>
            </a:bodyPr>
            <a:lstStyle/>
            <a:p>
              <a:pPr indent="-323850" lvl="0" marL="457200" rtl="0" algn="l">
                <a:spcBef>
                  <a:spcPts val="0"/>
                </a:spcBef>
                <a:spcAft>
                  <a:spcPts val="0"/>
                </a:spcAft>
                <a:buClr>
                  <a:srgbClr val="0B7743"/>
                </a:buClr>
                <a:buSzPts val="1500"/>
                <a:buFont typeface="Roboto Medium"/>
                <a:buChar char="●"/>
              </a:pPr>
              <a:r>
                <a:rPr lang="en-US" sz="1500">
                  <a:solidFill>
                    <a:srgbClr val="0B7743"/>
                  </a:solidFill>
                  <a:latin typeface="Roboto Medium"/>
                  <a:ea typeface="Roboto Medium"/>
                  <a:cs typeface="Roboto Medium"/>
                  <a:sym typeface="Roboto Medium"/>
                </a:rPr>
                <a:t>BI member since 2000</a:t>
              </a:r>
              <a:endParaRPr sz="1500">
                <a:solidFill>
                  <a:srgbClr val="0B7743"/>
                </a:solidFill>
                <a:latin typeface="Roboto Medium"/>
                <a:ea typeface="Roboto Medium"/>
                <a:cs typeface="Roboto Medium"/>
                <a:sym typeface="Roboto Medium"/>
              </a:endParaRPr>
            </a:p>
            <a:p>
              <a:pPr indent="-323850" lvl="0" marL="457200" rtl="0" algn="l">
                <a:spcBef>
                  <a:spcPts val="0"/>
                </a:spcBef>
                <a:spcAft>
                  <a:spcPts val="0"/>
                </a:spcAft>
                <a:buClr>
                  <a:srgbClr val="0B7743"/>
                </a:buClr>
                <a:buSzPts val="1500"/>
                <a:buFont typeface="Roboto Medium"/>
                <a:buChar char="●"/>
              </a:pPr>
              <a:r>
                <a:rPr lang="en-US" sz="1500">
                  <a:solidFill>
                    <a:srgbClr val="0B7743"/>
                  </a:solidFill>
                  <a:latin typeface="Roboto Medium"/>
                  <a:ea typeface="Roboto Medium"/>
                  <a:cs typeface="Roboto Medium"/>
                  <a:sym typeface="Roboto Medium"/>
                </a:rPr>
                <a:t>BI volunteer since 2005</a:t>
              </a:r>
              <a:endParaRPr sz="1500">
                <a:solidFill>
                  <a:srgbClr val="0B7743"/>
                </a:solidFill>
                <a:latin typeface="Roboto Medium"/>
                <a:ea typeface="Roboto Medium"/>
                <a:cs typeface="Roboto Medium"/>
                <a:sym typeface="Roboto Medium"/>
              </a:endParaRPr>
            </a:p>
            <a:p>
              <a:pPr indent="-323850" lvl="0" marL="457200" rtl="0" algn="l">
                <a:spcBef>
                  <a:spcPts val="0"/>
                </a:spcBef>
                <a:spcAft>
                  <a:spcPts val="0"/>
                </a:spcAft>
                <a:buClr>
                  <a:srgbClr val="0B7743"/>
                </a:buClr>
                <a:buSzPts val="1500"/>
                <a:buFont typeface="Roboto Medium"/>
                <a:buChar char="●"/>
              </a:pPr>
              <a:r>
                <a:rPr lang="en-US" sz="1500">
                  <a:solidFill>
                    <a:srgbClr val="0B7743"/>
                  </a:solidFill>
                  <a:latin typeface="Roboto Medium"/>
                  <a:ea typeface="Roboto Medium"/>
                  <a:cs typeface="Roboto Medium"/>
                  <a:sym typeface="Roboto Medium"/>
                </a:rPr>
                <a:t>Editor, Online Chapter Monthly Bulletin</a:t>
              </a:r>
              <a:endParaRPr sz="1500">
                <a:solidFill>
                  <a:srgbClr val="0B7743"/>
                </a:solidFill>
                <a:latin typeface="Roboto Medium"/>
                <a:ea typeface="Roboto Medium"/>
                <a:cs typeface="Roboto Medium"/>
                <a:sym typeface="Roboto Medium"/>
              </a:endParaRPr>
            </a:p>
            <a:p>
              <a:pPr indent="-330200" lvl="0" marL="457200" rtl="0" algn="l">
                <a:spcBef>
                  <a:spcPts val="0"/>
                </a:spcBef>
                <a:spcAft>
                  <a:spcPts val="0"/>
                </a:spcAft>
                <a:buClr>
                  <a:srgbClr val="0B7743"/>
                </a:buClr>
                <a:buSzPts val="1600"/>
                <a:buFont typeface="Roboto Medium"/>
                <a:buChar char="●"/>
              </a:pPr>
              <a:r>
                <a:rPr lang="en-US" sz="1500">
                  <a:solidFill>
                    <a:srgbClr val="0B7743"/>
                  </a:solidFill>
                  <a:latin typeface="Roboto Medium"/>
                  <a:ea typeface="Roboto Medium"/>
                  <a:cs typeface="Roboto Medium"/>
                  <a:sym typeface="Roboto Medium"/>
                </a:rPr>
                <a:t>Leader, South Central Texas Satellit</a:t>
              </a:r>
              <a:r>
                <a:rPr lang="en-US" sz="1600">
                  <a:solidFill>
                    <a:srgbClr val="0B7743"/>
                  </a:solidFill>
                  <a:latin typeface="Roboto Medium"/>
                  <a:ea typeface="Roboto Medium"/>
                  <a:cs typeface="Roboto Medium"/>
                  <a:sym typeface="Roboto Medium"/>
                </a:rPr>
                <a:t>e</a:t>
              </a:r>
              <a:endParaRPr sz="1600">
                <a:solidFill>
                  <a:srgbClr val="0B7743"/>
                </a:solidFill>
                <a:latin typeface="Roboto Medium"/>
                <a:ea typeface="Roboto Medium"/>
                <a:cs typeface="Roboto Medium"/>
                <a:sym typeface="Roboto Medium"/>
              </a:endParaRPr>
            </a:p>
            <a:p>
              <a:pPr indent="0" lvl="0" marL="0" rtl="0" algn="l">
                <a:spcBef>
                  <a:spcPts val="0"/>
                </a:spcBef>
                <a:spcAft>
                  <a:spcPts val="0"/>
                </a:spcAft>
                <a:buNone/>
              </a:pPr>
              <a:r>
                <a:t/>
              </a:r>
              <a:endParaRPr sz="1600">
                <a:solidFill>
                  <a:srgbClr val="0B7743"/>
                </a:solidFill>
                <a:latin typeface="Roboto Medium"/>
                <a:ea typeface="Roboto Medium"/>
                <a:cs typeface="Roboto Medium"/>
                <a:sym typeface="Roboto Medium"/>
              </a:endParaRPr>
            </a:p>
          </p:txBody>
        </p:sp>
        <p:sp>
          <p:nvSpPr>
            <p:cNvPr id="524" name="Google Shape;524;p47"/>
            <p:cNvSpPr/>
            <p:nvPr/>
          </p:nvSpPr>
          <p:spPr>
            <a:xfrm>
              <a:off x="6281363" y="1281003"/>
              <a:ext cx="2685000" cy="666900"/>
            </a:xfrm>
            <a:prstGeom prst="rect">
              <a:avLst/>
            </a:prstGeom>
            <a:noFill/>
            <a:ln>
              <a:noFill/>
            </a:ln>
          </p:spPr>
          <p:txBody>
            <a:bodyPr anchorCtr="0" anchor="t" bIns="121900" lIns="121900" spcFirstLastPara="1" rIns="121900" wrap="square" tIns="121900">
              <a:noAutofit/>
            </a:bodyPr>
            <a:lstStyle/>
            <a:p>
              <a:pPr indent="0" lvl="0" marL="0" rtl="0" algn="ctr">
                <a:spcBef>
                  <a:spcPts val="0"/>
                </a:spcBef>
                <a:spcAft>
                  <a:spcPts val="0"/>
                </a:spcAft>
                <a:buNone/>
              </a:pPr>
              <a:r>
                <a:rPr b="1" lang="en-US" sz="2100">
                  <a:solidFill>
                    <a:srgbClr val="0B7743"/>
                  </a:solidFill>
                  <a:latin typeface="Roboto"/>
                  <a:ea typeface="Roboto"/>
                  <a:cs typeface="Roboto"/>
                  <a:sym typeface="Roboto"/>
                </a:rPr>
                <a:t>Sriram Madabhushi</a:t>
              </a:r>
              <a:endParaRPr sz="2100">
                <a:solidFill>
                  <a:srgbClr val="0B7743"/>
                </a:solidFill>
                <a:latin typeface="Roboto Thin"/>
                <a:ea typeface="Roboto Thin"/>
                <a:cs typeface="Roboto Thin"/>
                <a:sym typeface="Roboto Thin"/>
              </a:endParaRPr>
            </a:p>
          </p:txBody>
        </p:sp>
        <p:sp>
          <p:nvSpPr>
            <p:cNvPr id="525" name="Google Shape;525;p47"/>
            <p:cNvSpPr txBox="1"/>
            <p:nvPr/>
          </p:nvSpPr>
          <p:spPr>
            <a:xfrm>
              <a:off x="7017700" y="3428988"/>
              <a:ext cx="1819800" cy="391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solidFill>
                    <a:schemeClr val="lt1"/>
                  </a:solidFill>
                </a:rPr>
                <a:t>Class of 2027</a:t>
              </a:r>
              <a:endParaRPr b="1">
                <a:solidFill>
                  <a:schemeClr val="lt1"/>
                </a:solidFill>
              </a:endParaRPr>
            </a:p>
          </p:txBody>
        </p:sp>
      </p:grpSp>
      <p:grpSp>
        <p:nvGrpSpPr>
          <p:cNvPr id="526" name="Google Shape;526;p47"/>
          <p:cNvGrpSpPr/>
          <p:nvPr/>
        </p:nvGrpSpPr>
        <p:grpSpPr>
          <a:xfrm>
            <a:off x="3410503" y="2451450"/>
            <a:ext cx="2806190" cy="2624400"/>
            <a:chOff x="200953" y="4002900"/>
            <a:chExt cx="2806190" cy="2624400"/>
          </a:xfrm>
        </p:grpSpPr>
        <p:sp>
          <p:nvSpPr>
            <p:cNvPr id="527" name="Google Shape;527;p47"/>
            <p:cNvSpPr/>
            <p:nvPr/>
          </p:nvSpPr>
          <p:spPr>
            <a:xfrm>
              <a:off x="280200" y="4002900"/>
              <a:ext cx="2661900" cy="2624400"/>
            </a:xfrm>
            <a:prstGeom prst="rect">
              <a:avLst/>
            </a:prstGeom>
            <a:solidFill>
              <a:srgbClr val="0B714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28" name="Google Shape;528;p47"/>
            <p:cNvSpPr/>
            <p:nvPr/>
          </p:nvSpPr>
          <p:spPr>
            <a:xfrm>
              <a:off x="200953" y="4078428"/>
              <a:ext cx="2685000" cy="2193000"/>
            </a:xfrm>
            <a:prstGeom prst="rect">
              <a:avLst/>
            </a:prstGeom>
            <a:solidFill>
              <a:srgbClr val="FFFFFF"/>
            </a:solidFill>
            <a:ln cap="flat" cmpd="sng" w="19050">
              <a:solidFill>
                <a:srgbClr val="0B7743"/>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29" name="Google Shape;529;p47"/>
            <p:cNvSpPr/>
            <p:nvPr/>
          </p:nvSpPr>
          <p:spPr>
            <a:xfrm>
              <a:off x="218343" y="4400067"/>
              <a:ext cx="2788800" cy="1726500"/>
            </a:xfrm>
            <a:prstGeom prst="rect">
              <a:avLst/>
            </a:prstGeom>
            <a:noFill/>
            <a:ln>
              <a:noFill/>
            </a:ln>
          </p:spPr>
          <p:txBody>
            <a:bodyPr anchorCtr="0" anchor="t" bIns="121900" lIns="121900" spcFirstLastPara="1" rIns="121900" wrap="square" tIns="121900">
              <a:noAutofit/>
            </a:bodyPr>
            <a:lstStyle/>
            <a:p>
              <a:pPr indent="-323850" lvl="0" marL="457200" rtl="0" algn="l">
                <a:spcBef>
                  <a:spcPts val="0"/>
                </a:spcBef>
                <a:spcAft>
                  <a:spcPts val="0"/>
                </a:spcAft>
                <a:buClr>
                  <a:srgbClr val="0B7743"/>
                </a:buClr>
                <a:buSzPts val="1500"/>
                <a:buFont typeface="Roboto Medium"/>
                <a:buChar char="●"/>
              </a:pPr>
              <a:r>
                <a:rPr lang="en-US" sz="1500">
                  <a:solidFill>
                    <a:srgbClr val="0B7743"/>
                  </a:solidFill>
                  <a:latin typeface="Roboto Medium"/>
                  <a:ea typeface="Roboto Medium"/>
                  <a:cs typeface="Roboto Medium"/>
                  <a:sym typeface="Roboto Medium"/>
                </a:rPr>
                <a:t>BI member since 2010</a:t>
              </a:r>
              <a:endParaRPr sz="1500">
                <a:solidFill>
                  <a:srgbClr val="0B7743"/>
                </a:solidFill>
                <a:latin typeface="Roboto Medium"/>
                <a:ea typeface="Roboto Medium"/>
                <a:cs typeface="Roboto Medium"/>
                <a:sym typeface="Roboto Medium"/>
              </a:endParaRPr>
            </a:p>
            <a:p>
              <a:pPr indent="-323850" lvl="0" marL="457200" rtl="0" algn="l">
                <a:spcBef>
                  <a:spcPts val="0"/>
                </a:spcBef>
                <a:spcAft>
                  <a:spcPts val="0"/>
                </a:spcAft>
                <a:buClr>
                  <a:srgbClr val="0B7743"/>
                </a:buClr>
                <a:buSzPts val="1500"/>
                <a:buFont typeface="Roboto Medium"/>
                <a:buChar char="●"/>
              </a:pPr>
              <a:r>
                <a:rPr lang="en-US" sz="1500">
                  <a:solidFill>
                    <a:srgbClr val="0B7743"/>
                  </a:solidFill>
                  <a:latin typeface="Roboto Medium"/>
                  <a:ea typeface="Roboto Medium"/>
                  <a:cs typeface="Roboto Medium"/>
                  <a:sym typeface="Roboto Medium"/>
                </a:rPr>
                <a:t>BI volunteer since 2014</a:t>
              </a:r>
              <a:endParaRPr sz="1500">
                <a:solidFill>
                  <a:srgbClr val="0B7743"/>
                </a:solidFill>
                <a:latin typeface="Roboto Medium"/>
                <a:ea typeface="Roboto Medium"/>
                <a:cs typeface="Roboto Medium"/>
                <a:sym typeface="Roboto Medium"/>
              </a:endParaRPr>
            </a:p>
            <a:p>
              <a:pPr indent="-323850" lvl="0" marL="457200" rtl="0" algn="l">
                <a:spcBef>
                  <a:spcPts val="0"/>
                </a:spcBef>
                <a:spcAft>
                  <a:spcPts val="0"/>
                </a:spcAft>
                <a:buClr>
                  <a:srgbClr val="0B7743"/>
                </a:buClr>
                <a:buSzPts val="1500"/>
                <a:buFont typeface="Roboto Medium"/>
                <a:buChar char="●"/>
              </a:pPr>
              <a:r>
                <a:rPr lang="en-US" sz="1500">
                  <a:solidFill>
                    <a:srgbClr val="0B7743"/>
                  </a:solidFill>
                  <a:latin typeface="Roboto Medium"/>
                  <a:ea typeface="Roboto Medium"/>
                  <a:cs typeface="Roboto Medium"/>
                  <a:sym typeface="Roboto Medium"/>
                </a:rPr>
                <a:t>Co-Founder of International Model Investment Club</a:t>
              </a:r>
              <a:endParaRPr sz="1500">
                <a:solidFill>
                  <a:srgbClr val="0B7743"/>
                </a:solidFill>
                <a:latin typeface="Roboto Medium"/>
                <a:ea typeface="Roboto Medium"/>
                <a:cs typeface="Roboto Medium"/>
                <a:sym typeface="Roboto Medium"/>
              </a:endParaRPr>
            </a:p>
            <a:p>
              <a:pPr indent="-323850" lvl="0" marL="457200" rtl="0" algn="l">
                <a:spcBef>
                  <a:spcPts val="0"/>
                </a:spcBef>
                <a:spcAft>
                  <a:spcPts val="0"/>
                </a:spcAft>
                <a:buClr>
                  <a:srgbClr val="0B7743"/>
                </a:buClr>
                <a:buSzPts val="1500"/>
                <a:buFont typeface="Roboto Medium"/>
                <a:buChar char="●"/>
              </a:pPr>
              <a:r>
                <a:rPr lang="en-US" sz="1500">
                  <a:solidFill>
                    <a:srgbClr val="0B7743"/>
                  </a:solidFill>
                  <a:latin typeface="Roboto Medium"/>
                  <a:ea typeface="Roboto Medium"/>
                  <a:cs typeface="Roboto Medium"/>
                  <a:sym typeface="Roboto Medium"/>
                </a:rPr>
                <a:t>Online Chapter Technology chair</a:t>
              </a:r>
              <a:endParaRPr sz="1500">
                <a:solidFill>
                  <a:srgbClr val="0B7743"/>
                </a:solidFill>
                <a:latin typeface="Roboto Medium"/>
                <a:ea typeface="Roboto Medium"/>
                <a:cs typeface="Roboto Medium"/>
                <a:sym typeface="Roboto Medium"/>
              </a:endParaRPr>
            </a:p>
            <a:p>
              <a:pPr indent="0" lvl="0" marL="0" rtl="0" algn="l">
                <a:spcBef>
                  <a:spcPts val="0"/>
                </a:spcBef>
                <a:spcAft>
                  <a:spcPts val="0"/>
                </a:spcAft>
                <a:buNone/>
              </a:pPr>
              <a:r>
                <a:t/>
              </a:r>
              <a:endParaRPr sz="1600">
                <a:solidFill>
                  <a:srgbClr val="0B7743"/>
                </a:solidFill>
                <a:latin typeface="Roboto Medium"/>
                <a:ea typeface="Roboto Medium"/>
                <a:cs typeface="Roboto Medium"/>
                <a:sym typeface="Roboto Medium"/>
              </a:endParaRPr>
            </a:p>
          </p:txBody>
        </p:sp>
        <p:sp>
          <p:nvSpPr>
            <p:cNvPr id="530" name="Google Shape;530;p47"/>
            <p:cNvSpPr/>
            <p:nvPr/>
          </p:nvSpPr>
          <p:spPr>
            <a:xfrm>
              <a:off x="361899" y="4002900"/>
              <a:ext cx="2379600" cy="687000"/>
            </a:xfrm>
            <a:prstGeom prst="rect">
              <a:avLst/>
            </a:prstGeom>
            <a:noFill/>
            <a:ln>
              <a:noFill/>
            </a:ln>
          </p:spPr>
          <p:txBody>
            <a:bodyPr anchorCtr="0" anchor="t" bIns="121900" lIns="121900" spcFirstLastPara="1" rIns="121900" wrap="square" tIns="121900">
              <a:noAutofit/>
            </a:bodyPr>
            <a:lstStyle/>
            <a:p>
              <a:pPr indent="0" lvl="0" marL="0" rtl="0" algn="ctr">
                <a:spcBef>
                  <a:spcPts val="0"/>
                </a:spcBef>
                <a:spcAft>
                  <a:spcPts val="0"/>
                </a:spcAft>
                <a:buNone/>
              </a:pPr>
              <a:r>
                <a:rPr b="1" lang="en-US" sz="2400">
                  <a:solidFill>
                    <a:srgbClr val="0B7743"/>
                  </a:solidFill>
                  <a:latin typeface="Roboto"/>
                  <a:ea typeface="Roboto"/>
                  <a:cs typeface="Roboto"/>
                  <a:sym typeface="Roboto"/>
                </a:rPr>
                <a:t>JoAnne Obata</a:t>
              </a:r>
              <a:endParaRPr sz="2400">
                <a:solidFill>
                  <a:srgbClr val="0B7743"/>
                </a:solidFill>
                <a:latin typeface="Roboto Thin"/>
                <a:ea typeface="Roboto Thin"/>
                <a:cs typeface="Roboto Thin"/>
                <a:sym typeface="Roboto Thin"/>
              </a:endParaRPr>
            </a:p>
          </p:txBody>
        </p:sp>
        <p:sp>
          <p:nvSpPr>
            <p:cNvPr id="531" name="Google Shape;531;p47"/>
            <p:cNvSpPr txBox="1"/>
            <p:nvPr/>
          </p:nvSpPr>
          <p:spPr>
            <a:xfrm>
              <a:off x="971675" y="6227100"/>
              <a:ext cx="1552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solidFill>
                    <a:schemeClr val="lt1"/>
                  </a:solidFill>
                </a:rPr>
                <a:t>Class of 2027</a:t>
              </a:r>
              <a:endParaRPr b="1">
                <a:solidFill>
                  <a:schemeClr val="lt1"/>
                </a:solidFill>
              </a:endParaRPr>
            </a:p>
          </p:txBody>
        </p:sp>
      </p:grpSp>
      <p:grpSp>
        <p:nvGrpSpPr>
          <p:cNvPr id="532" name="Google Shape;532;p47"/>
          <p:cNvGrpSpPr/>
          <p:nvPr/>
        </p:nvGrpSpPr>
        <p:grpSpPr>
          <a:xfrm>
            <a:off x="9018999" y="2428050"/>
            <a:ext cx="2876151" cy="2624400"/>
            <a:chOff x="3113949" y="4002900"/>
            <a:chExt cx="2876151" cy="2624400"/>
          </a:xfrm>
        </p:grpSpPr>
        <p:sp>
          <p:nvSpPr>
            <p:cNvPr id="533" name="Google Shape;533;p47"/>
            <p:cNvSpPr/>
            <p:nvPr/>
          </p:nvSpPr>
          <p:spPr>
            <a:xfrm>
              <a:off x="3328200" y="4002900"/>
              <a:ext cx="2661900" cy="2624400"/>
            </a:xfrm>
            <a:prstGeom prst="rect">
              <a:avLst/>
            </a:prstGeom>
            <a:solidFill>
              <a:srgbClr val="0B714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34" name="Google Shape;534;p47"/>
            <p:cNvSpPr/>
            <p:nvPr/>
          </p:nvSpPr>
          <p:spPr>
            <a:xfrm>
              <a:off x="3248952" y="4078421"/>
              <a:ext cx="2685000" cy="2193000"/>
            </a:xfrm>
            <a:prstGeom prst="rect">
              <a:avLst/>
            </a:prstGeom>
            <a:solidFill>
              <a:srgbClr val="FFFFFF"/>
            </a:solidFill>
            <a:ln cap="flat" cmpd="sng" w="19050">
              <a:solidFill>
                <a:srgbClr val="0B7743"/>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35" name="Google Shape;535;p47"/>
            <p:cNvSpPr/>
            <p:nvPr/>
          </p:nvSpPr>
          <p:spPr>
            <a:xfrm>
              <a:off x="3113949" y="4400051"/>
              <a:ext cx="2788800" cy="1871400"/>
            </a:xfrm>
            <a:prstGeom prst="rect">
              <a:avLst/>
            </a:prstGeom>
            <a:noFill/>
            <a:ln>
              <a:noFill/>
            </a:ln>
          </p:spPr>
          <p:txBody>
            <a:bodyPr anchorCtr="0" anchor="t" bIns="121900" lIns="121900" spcFirstLastPara="1" rIns="121900" wrap="square" tIns="121900">
              <a:noAutofit/>
            </a:bodyPr>
            <a:lstStyle/>
            <a:p>
              <a:pPr indent="-323850" lvl="0" marL="457200" marR="0" rtl="0" algn="l">
                <a:lnSpc>
                  <a:spcPct val="100000"/>
                </a:lnSpc>
                <a:spcBef>
                  <a:spcPts val="0"/>
                </a:spcBef>
                <a:spcAft>
                  <a:spcPts val="0"/>
                </a:spcAft>
                <a:buClr>
                  <a:srgbClr val="0B7743"/>
                </a:buClr>
                <a:buSzPts val="1500"/>
                <a:buFont typeface="Roboto Medium"/>
                <a:buChar char="●"/>
              </a:pPr>
              <a:r>
                <a:rPr lang="en-US" sz="1500">
                  <a:solidFill>
                    <a:srgbClr val="0B7743"/>
                  </a:solidFill>
                  <a:latin typeface="Roboto Medium"/>
                  <a:ea typeface="Roboto Medium"/>
                  <a:cs typeface="Roboto Medium"/>
                  <a:sym typeface="Roboto Medium"/>
                </a:rPr>
                <a:t>BI member since 2017</a:t>
              </a:r>
              <a:endParaRPr sz="1500">
                <a:solidFill>
                  <a:srgbClr val="0B7743"/>
                </a:solidFill>
                <a:latin typeface="Roboto Medium"/>
                <a:ea typeface="Roboto Medium"/>
                <a:cs typeface="Roboto Medium"/>
                <a:sym typeface="Roboto Medium"/>
              </a:endParaRPr>
            </a:p>
            <a:p>
              <a:pPr indent="-323850" lvl="0" marL="457200" marR="0" rtl="0" algn="l">
                <a:lnSpc>
                  <a:spcPct val="100000"/>
                </a:lnSpc>
                <a:spcBef>
                  <a:spcPts val="0"/>
                </a:spcBef>
                <a:spcAft>
                  <a:spcPts val="0"/>
                </a:spcAft>
                <a:buClr>
                  <a:srgbClr val="0B7743"/>
                </a:buClr>
                <a:buSzPts val="1500"/>
                <a:buFont typeface="Roboto Medium"/>
                <a:buChar char="●"/>
              </a:pPr>
              <a:r>
                <a:rPr lang="en-US" sz="1500">
                  <a:solidFill>
                    <a:srgbClr val="0B7743"/>
                  </a:solidFill>
                  <a:latin typeface="Roboto Medium"/>
                  <a:ea typeface="Roboto Medium"/>
                  <a:cs typeface="Roboto Medium"/>
                  <a:sym typeface="Roboto Medium"/>
                </a:rPr>
                <a:t>BI volunteer since 2020</a:t>
              </a:r>
              <a:endParaRPr sz="1500">
                <a:solidFill>
                  <a:srgbClr val="0B7743"/>
                </a:solidFill>
                <a:latin typeface="Roboto Medium"/>
                <a:ea typeface="Roboto Medium"/>
                <a:cs typeface="Roboto Medium"/>
                <a:sym typeface="Roboto Medium"/>
              </a:endParaRPr>
            </a:p>
            <a:p>
              <a:pPr indent="-323850" lvl="0" marL="457200" marR="0" rtl="0" algn="l">
                <a:lnSpc>
                  <a:spcPct val="100000"/>
                </a:lnSpc>
                <a:spcBef>
                  <a:spcPts val="0"/>
                </a:spcBef>
                <a:spcAft>
                  <a:spcPts val="0"/>
                </a:spcAft>
                <a:buClr>
                  <a:srgbClr val="0B7743"/>
                </a:buClr>
                <a:buSzPts val="1500"/>
                <a:buFont typeface="Roboto Medium"/>
                <a:buChar char="●"/>
              </a:pPr>
              <a:r>
                <a:rPr lang="en-US" sz="1500">
                  <a:solidFill>
                    <a:srgbClr val="0B7743"/>
                  </a:solidFill>
                  <a:latin typeface="Roboto Medium"/>
                  <a:ea typeface="Roboto Medium"/>
                  <a:cs typeface="Roboto Medium"/>
                  <a:sym typeface="Roboto Medium"/>
                </a:rPr>
                <a:t>Online Chapter Education Committee Chair</a:t>
              </a:r>
              <a:endParaRPr>
                <a:solidFill>
                  <a:srgbClr val="0B7743"/>
                </a:solidFill>
                <a:latin typeface="Roboto Medium"/>
                <a:ea typeface="Roboto Medium"/>
                <a:cs typeface="Roboto Medium"/>
                <a:sym typeface="Roboto Medium"/>
              </a:endParaRPr>
            </a:p>
          </p:txBody>
        </p:sp>
        <p:sp>
          <p:nvSpPr>
            <p:cNvPr id="536" name="Google Shape;536;p47"/>
            <p:cNvSpPr/>
            <p:nvPr/>
          </p:nvSpPr>
          <p:spPr>
            <a:xfrm>
              <a:off x="3248950" y="4002900"/>
              <a:ext cx="2685000" cy="517500"/>
            </a:xfrm>
            <a:prstGeom prst="rect">
              <a:avLst/>
            </a:prstGeom>
            <a:noFill/>
            <a:ln>
              <a:noFill/>
            </a:ln>
          </p:spPr>
          <p:txBody>
            <a:bodyPr anchorCtr="0" anchor="t" bIns="121900" lIns="121900" spcFirstLastPara="1" rIns="121900" wrap="square" tIns="121900">
              <a:noAutofit/>
            </a:bodyPr>
            <a:lstStyle/>
            <a:p>
              <a:pPr indent="0" lvl="0" marL="0" rtl="0" algn="ctr">
                <a:spcBef>
                  <a:spcPts val="0"/>
                </a:spcBef>
                <a:spcAft>
                  <a:spcPts val="0"/>
                </a:spcAft>
                <a:buNone/>
              </a:pPr>
              <a:r>
                <a:rPr b="1" lang="en-US" sz="2400">
                  <a:solidFill>
                    <a:srgbClr val="0B7743"/>
                  </a:solidFill>
                  <a:latin typeface="Roboto"/>
                  <a:ea typeface="Roboto"/>
                  <a:cs typeface="Roboto"/>
                  <a:sym typeface="Roboto"/>
                </a:rPr>
                <a:t>Chris McCarron</a:t>
              </a:r>
              <a:endParaRPr sz="2400">
                <a:solidFill>
                  <a:srgbClr val="0B7743"/>
                </a:solidFill>
                <a:latin typeface="Roboto Thin"/>
                <a:ea typeface="Roboto Thin"/>
                <a:cs typeface="Roboto Thin"/>
                <a:sym typeface="Roboto Thin"/>
              </a:endParaRPr>
            </a:p>
          </p:txBody>
        </p:sp>
        <p:sp>
          <p:nvSpPr>
            <p:cNvPr id="537" name="Google Shape;537;p47"/>
            <p:cNvSpPr txBox="1"/>
            <p:nvPr/>
          </p:nvSpPr>
          <p:spPr>
            <a:xfrm>
              <a:off x="3943475" y="6227100"/>
              <a:ext cx="1552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solidFill>
                    <a:schemeClr val="lt1"/>
                  </a:solidFill>
                </a:rPr>
                <a:t>Class of 2027</a:t>
              </a:r>
              <a:endParaRPr b="1">
                <a:solidFill>
                  <a:schemeClr val="lt1"/>
                </a:solidFill>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sp>
        <p:nvSpPr>
          <p:cNvPr id="543" name="Google Shape;543;p48"/>
          <p:cNvSpPr txBox="1"/>
          <p:nvPr>
            <p:ph type="title"/>
          </p:nvPr>
        </p:nvSpPr>
        <p:spPr>
          <a:xfrm>
            <a:off x="609600" y="533400"/>
            <a:ext cx="10972800" cy="9906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Vote By Poll</a:t>
            </a:r>
            <a:endParaRPr/>
          </a:p>
        </p:txBody>
      </p:sp>
      <p:sp>
        <p:nvSpPr>
          <p:cNvPr id="544" name="Google Shape;544;p48"/>
          <p:cNvSpPr txBox="1"/>
          <p:nvPr>
            <p:ph idx="1" type="body"/>
          </p:nvPr>
        </p:nvSpPr>
        <p:spPr>
          <a:xfrm>
            <a:off x="609600" y="1600200"/>
            <a:ext cx="10972800" cy="4876800"/>
          </a:xfrm>
          <a:prstGeom prst="rect">
            <a:avLst/>
          </a:prstGeom>
        </p:spPr>
        <p:txBody>
          <a:bodyPr anchorCtr="0" anchor="t" bIns="45700" lIns="91425" spcFirstLastPara="1" rIns="91425" wrap="square" tIns="45700">
            <a:normAutofit/>
          </a:bodyPr>
          <a:lstStyle/>
          <a:p>
            <a:pPr indent="0" lvl="0" marL="0" rtl="0" algn="ctr">
              <a:spcBef>
                <a:spcPts val="640"/>
              </a:spcBef>
              <a:spcAft>
                <a:spcPts val="0"/>
              </a:spcAft>
              <a:buNone/>
            </a:pPr>
            <a:r>
              <a:t/>
            </a:r>
            <a:endParaRPr/>
          </a:p>
          <a:p>
            <a:pPr indent="0" lvl="0" marL="0" rtl="0" algn="ctr">
              <a:spcBef>
                <a:spcPts val="640"/>
              </a:spcBef>
              <a:spcAft>
                <a:spcPts val="0"/>
              </a:spcAft>
              <a:buNone/>
            </a:pPr>
            <a:r>
              <a:rPr lang="en-US"/>
              <a:t>Online Chapter members are eligible to vote</a:t>
            </a:r>
            <a:endParaRPr/>
          </a:p>
        </p:txBody>
      </p:sp>
      <p:sp>
        <p:nvSpPr>
          <p:cNvPr id="545" name="Google Shape;545;p48"/>
          <p:cNvSpPr txBox="1"/>
          <p:nvPr>
            <p:ph idx="12" type="sldNum"/>
          </p:nvPr>
        </p:nvSpPr>
        <p:spPr>
          <a:xfrm>
            <a:off x="11261356" y="0"/>
            <a:ext cx="642000" cy="4236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546" name="Google Shape;546;p48"/>
          <p:cNvPicPr preferRelativeResize="0"/>
          <p:nvPr/>
        </p:nvPicPr>
        <p:blipFill>
          <a:blip r:embed="rId3">
            <a:alphaModFix/>
          </a:blip>
          <a:stretch>
            <a:fillRect/>
          </a:stretch>
        </p:blipFill>
        <p:spPr>
          <a:xfrm>
            <a:off x="4052625" y="3062225"/>
            <a:ext cx="3902550" cy="25969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sp>
        <p:nvSpPr>
          <p:cNvPr id="551" name="Google Shape;551;p49"/>
          <p:cNvSpPr txBox="1"/>
          <p:nvPr>
            <p:ph idx="1" type="body"/>
          </p:nvPr>
        </p:nvSpPr>
        <p:spPr>
          <a:xfrm>
            <a:off x="838199" y="5143645"/>
            <a:ext cx="10515600" cy="15003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FFFF00"/>
              </a:buClr>
              <a:buSzPts val="6000"/>
              <a:buNone/>
            </a:pPr>
            <a:r>
              <a:rPr b="0" i="0" lang="en-US" sz="6000" u="none" cap="none" strike="noStrike">
                <a:solidFill>
                  <a:srgbClr val="FFFF00"/>
                </a:solidFill>
                <a:latin typeface="Play"/>
                <a:ea typeface="Play"/>
                <a:cs typeface="Play"/>
                <a:sym typeface="Play"/>
              </a:rPr>
              <a:t>Chapter Portfolio Contest</a:t>
            </a:r>
            <a:endParaRPr/>
          </a:p>
        </p:txBody>
      </p:sp>
      <p:pic>
        <p:nvPicPr>
          <p:cNvPr id="552" name="Google Shape;552;p49"/>
          <p:cNvPicPr preferRelativeResize="0"/>
          <p:nvPr/>
        </p:nvPicPr>
        <p:blipFill rotWithShape="1">
          <a:blip r:embed="rId3">
            <a:alphaModFix/>
          </a:blip>
          <a:srcRect b="0" l="0" r="0" t="0"/>
          <a:stretch/>
        </p:blipFill>
        <p:spPr>
          <a:xfrm>
            <a:off x="0" y="-64645"/>
            <a:ext cx="12191999" cy="314286"/>
          </a:xfrm>
          <a:prstGeom prst="rect">
            <a:avLst/>
          </a:prstGeom>
          <a:noFill/>
          <a:ln>
            <a:noFill/>
          </a:ln>
        </p:spPr>
      </p:pic>
      <p:pic>
        <p:nvPicPr>
          <p:cNvPr descr="A hand holding a green candle stick" id="553" name="Google Shape;553;p49"/>
          <p:cNvPicPr preferRelativeResize="0"/>
          <p:nvPr/>
        </p:nvPicPr>
        <p:blipFill rotWithShape="1">
          <a:blip r:embed="rId4">
            <a:alphaModFix/>
          </a:blip>
          <a:srcRect b="0" l="0" r="0" t="0"/>
          <a:stretch/>
        </p:blipFill>
        <p:spPr>
          <a:xfrm>
            <a:off x="-42416" y="-230720"/>
            <a:ext cx="12276838" cy="7088712"/>
          </a:xfrm>
          <a:prstGeom prst="rect">
            <a:avLst/>
          </a:prstGeom>
          <a:noFill/>
          <a:ln>
            <a:noFill/>
          </a:ln>
        </p:spPr>
      </p:pic>
      <p:sp>
        <p:nvSpPr>
          <p:cNvPr id="554" name="Google Shape;554;p49"/>
          <p:cNvSpPr txBox="1"/>
          <p:nvPr>
            <p:ph idx="1" type="body"/>
          </p:nvPr>
        </p:nvSpPr>
        <p:spPr>
          <a:xfrm>
            <a:off x="1114174" y="5143645"/>
            <a:ext cx="10515600" cy="15003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FFFF00"/>
              </a:buClr>
              <a:buSzPts val="6000"/>
              <a:buNone/>
            </a:pPr>
            <a:r>
              <a:rPr b="0" i="0" lang="en-US" sz="6000" u="none" cap="none" strike="noStrike">
                <a:solidFill>
                  <a:srgbClr val="FFFF00"/>
                </a:solidFill>
                <a:latin typeface="Play"/>
                <a:ea typeface="Play"/>
                <a:cs typeface="Play"/>
                <a:sym typeface="Play"/>
              </a:rPr>
              <a:t>Chapter Portfolio Contest</a:t>
            </a:r>
            <a:endParaRPr/>
          </a:p>
        </p:txBody>
      </p:sp>
      <p:sp>
        <p:nvSpPr>
          <p:cNvPr id="555" name="Google Shape;555;p49"/>
          <p:cNvSpPr/>
          <p:nvPr/>
        </p:nvSpPr>
        <p:spPr>
          <a:xfrm>
            <a:off x="528500" y="0"/>
            <a:ext cx="961500" cy="1006800"/>
          </a:xfrm>
          <a:prstGeom prst="roundRect">
            <a:avLst>
              <a:gd fmla="val 16667" name="adj"/>
            </a:avLst>
          </a:prstGeom>
          <a:solidFill>
            <a:srgbClr val="253C5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sp>
        <p:nvSpPr>
          <p:cNvPr id="561" name="Google Shape;561;p50"/>
          <p:cNvSpPr txBox="1"/>
          <p:nvPr>
            <p:ph type="title"/>
          </p:nvPr>
        </p:nvSpPr>
        <p:spPr>
          <a:xfrm>
            <a:off x="838200" y="619650"/>
            <a:ext cx="10515600" cy="1325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2023-2024 Portfolio Contest</a:t>
            </a:r>
            <a:endParaRPr/>
          </a:p>
        </p:txBody>
      </p:sp>
      <p:sp>
        <p:nvSpPr>
          <p:cNvPr id="562" name="Google Shape;562;p50"/>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b="0" lang="en-US" sz="1200">
                <a:solidFill>
                  <a:srgbClr val="888888"/>
                </a:solidFill>
                <a:latin typeface="Calibri"/>
                <a:ea typeface="Calibri"/>
                <a:cs typeface="Calibri"/>
                <a:sym typeface="Calibri"/>
              </a:rPr>
              <a:t>‹#›</a:t>
            </a:fld>
            <a:endParaRPr b="0" sz="1200">
              <a:solidFill>
                <a:srgbClr val="888888"/>
              </a:solidFill>
              <a:latin typeface="Calibri"/>
              <a:ea typeface="Calibri"/>
              <a:cs typeface="Calibri"/>
              <a:sym typeface="Calibri"/>
            </a:endParaRPr>
          </a:p>
        </p:txBody>
      </p:sp>
      <p:grpSp>
        <p:nvGrpSpPr>
          <p:cNvPr id="563" name="Google Shape;563;p50"/>
          <p:cNvGrpSpPr/>
          <p:nvPr/>
        </p:nvGrpSpPr>
        <p:grpSpPr>
          <a:xfrm>
            <a:off x="1320623" y="2733681"/>
            <a:ext cx="9276953" cy="2360114"/>
            <a:chOff x="263839" y="118366"/>
            <a:chExt cx="9276953" cy="2360114"/>
          </a:xfrm>
        </p:grpSpPr>
        <p:sp>
          <p:nvSpPr>
            <p:cNvPr id="564" name="Google Shape;564;p50"/>
            <p:cNvSpPr/>
            <p:nvPr/>
          </p:nvSpPr>
          <p:spPr>
            <a:xfrm>
              <a:off x="663616" y="118366"/>
              <a:ext cx="1250700" cy="1250700"/>
            </a:xfrm>
            <a:prstGeom prst="ellipse">
              <a:avLst/>
            </a:prstGeom>
            <a:solidFill>
              <a:srgbClr val="A028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50"/>
            <p:cNvSpPr/>
            <p:nvPr/>
          </p:nvSpPr>
          <p:spPr>
            <a:xfrm>
              <a:off x="930135" y="384884"/>
              <a:ext cx="717600" cy="717600"/>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50"/>
            <p:cNvSpPr/>
            <p:nvPr/>
          </p:nvSpPr>
          <p:spPr>
            <a:xfrm>
              <a:off x="263839" y="1758480"/>
              <a:ext cx="2050200" cy="7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50"/>
            <p:cNvSpPr txBox="1"/>
            <p:nvPr/>
          </p:nvSpPr>
          <p:spPr>
            <a:xfrm>
              <a:off x="263839" y="1758480"/>
              <a:ext cx="2050200" cy="7200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chemeClr val="dk1"/>
                </a:buClr>
                <a:buSzPts val="1400"/>
                <a:buFont typeface="Arial"/>
                <a:buNone/>
              </a:pPr>
              <a:r>
                <a:rPr b="1" i="0" lang="en-US" sz="1400" cap="none">
                  <a:solidFill>
                    <a:schemeClr val="dk1"/>
                  </a:solidFill>
                </a:rPr>
                <a:t>INITIAL INVESTMENT $100,000 IMAGINARY MONEY</a:t>
              </a:r>
              <a:endParaRPr b="1" sz="1400">
                <a:solidFill>
                  <a:schemeClr val="dk1"/>
                </a:solidFill>
              </a:endParaRPr>
            </a:p>
          </p:txBody>
        </p:sp>
        <p:sp>
          <p:nvSpPr>
            <p:cNvPr id="568" name="Google Shape;568;p50"/>
            <p:cNvSpPr/>
            <p:nvPr/>
          </p:nvSpPr>
          <p:spPr>
            <a:xfrm>
              <a:off x="3072534" y="118366"/>
              <a:ext cx="1250700" cy="1250700"/>
            </a:xfrm>
            <a:prstGeom prst="ellipse">
              <a:avLst/>
            </a:prstGeom>
            <a:solidFill>
              <a:srgbClr val="2A2C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50"/>
            <p:cNvSpPr/>
            <p:nvPr/>
          </p:nvSpPr>
          <p:spPr>
            <a:xfrm>
              <a:off x="3339053" y="384884"/>
              <a:ext cx="717600" cy="717600"/>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50"/>
            <p:cNvSpPr/>
            <p:nvPr/>
          </p:nvSpPr>
          <p:spPr>
            <a:xfrm>
              <a:off x="2672757" y="1758480"/>
              <a:ext cx="2050200" cy="7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50"/>
            <p:cNvSpPr txBox="1"/>
            <p:nvPr/>
          </p:nvSpPr>
          <p:spPr>
            <a:xfrm>
              <a:off x="2672757" y="1758480"/>
              <a:ext cx="2050200" cy="7200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chemeClr val="dk1"/>
                </a:buClr>
                <a:buSzPts val="1400"/>
                <a:buFont typeface="Arial"/>
                <a:buNone/>
              </a:pPr>
              <a:r>
                <a:rPr b="1" i="0" lang="en-US" sz="1400" cap="none">
                  <a:solidFill>
                    <a:schemeClr val="dk1"/>
                  </a:solidFill>
                </a:rPr>
                <a:t>4 TO 7 STOCKS</a:t>
              </a:r>
              <a:endParaRPr b="1" sz="1400">
                <a:solidFill>
                  <a:schemeClr val="dk1"/>
                </a:solidFill>
              </a:endParaRPr>
            </a:p>
          </p:txBody>
        </p:sp>
        <p:sp>
          <p:nvSpPr>
            <p:cNvPr id="572" name="Google Shape;572;p50"/>
            <p:cNvSpPr/>
            <p:nvPr/>
          </p:nvSpPr>
          <p:spPr>
            <a:xfrm>
              <a:off x="5481452" y="118366"/>
              <a:ext cx="1250700" cy="1250700"/>
            </a:xfrm>
            <a:prstGeom prst="ellipse">
              <a:avLst/>
            </a:prstGeom>
            <a:solidFill>
              <a:srgbClr val="2BA4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50"/>
            <p:cNvSpPr/>
            <p:nvPr/>
          </p:nvSpPr>
          <p:spPr>
            <a:xfrm>
              <a:off x="5747971" y="384884"/>
              <a:ext cx="717600" cy="717600"/>
            </a:xfrm>
            <a:prstGeom prst="rect">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50"/>
            <p:cNvSpPr/>
            <p:nvPr/>
          </p:nvSpPr>
          <p:spPr>
            <a:xfrm>
              <a:off x="5081675" y="1758480"/>
              <a:ext cx="2050200" cy="7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50"/>
            <p:cNvSpPr txBox="1"/>
            <p:nvPr/>
          </p:nvSpPr>
          <p:spPr>
            <a:xfrm>
              <a:off x="5081675" y="1758480"/>
              <a:ext cx="2050200" cy="7200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chemeClr val="dk1"/>
                </a:buClr>
                <a:buSzPts val="1400"/>
                <a:buFont typeface="Arial"/>
                <a:buNone/>
              </a:pPr>
              <a:r>
                <a:rPr b="1" i="0" lang="en-US" sz="1400" cap="none">
                  <a:solidFill>
                    <a:schemeClr val="dk1"/>
                  </a:solidFill>
                </a:rPr>
                <a:t>SEPTEMBER 1, 202</a:t>
              </a:r>
              <a:r>
                <a:rPr b="1" lang="en-US">
                  <a:solidFill>
                    <a:schemeClr val="dk1"/>
                  </a:solidFill>
                </a:rPr>
                <a:t>3</a:t>
              </a:r>
              <a:r>
                <a:rPr b="1" i="0" lang="en-US" sz="1400" cap="none">
                  <a:solidFill>
                    <a:schemeClr val="dk1"/>
                  </a:solidFill>
                </a:rPr>
                <a:t> TO JULY 31, 202</a:t>
              </a:r>
              <a:r>
                <a:rPr b="1" lang="en-US">
                  <a:solidFill>
                    <a:schemeClr val="dk1"/>
                  </a:solidFill>
                </a:rPr>
                <a:t>4</a:t>
              </a:r>
              <a:endParaRPr b="1" sz="1400">
                <a:solidFill>
                  <a:schemeClr val="dk1"/>
                </a:solidFill>
              </a:endParaRPr>
            </a:p>
          </p:txBody>
        </p:sp>
        <p:sp>
          <p:nvSpPr>
            <p:cNvPr id="576" name="Google Shape;576;p50"/>
            <p:cNvSpPr/>
            <p:nvPr/>
          </p:nvSpPr>
          <p:spPr>
            <a:xfrm>
              <a:off x="7890370" y="118366"/>
              <a:ext cx="1250700" cy="1250700"/>
            </a:xfrm>
            <a:prstGeom prst="ellipse">
              <a:avLst/>
            </a:prstGeom>
            <a:solidFill>
              <a:srgbClr val="4CA62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50"/>
            <p:cNvSpPr/>
            <p:nvPr/>
          </p:nvSpPr>
          <p:spPr>
            <a:xfrm>
              <a:off x="8156889" y="384884"/>
              <a:ext cx="717600" cy="717600"/>
            </a:xfrm>
            <a:prstGeom prst="rect">
              <a:avLst/>
            </a:prstGeom>
            <a:blipFill rotWithShape="1">
              <a:blip r:embed="rId6">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50"/>
            <p:cNvSpPr/>
            <p:nvPr/>
          </p:nvSpPr>
          <p:spPr>
            <a:xfrm>
              <a:off x="7490592" y="1758480"/>
              <a:ext cx="2050200" cy="7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50"/>
            <p:cNvSpPr txBox="1"/>
            <p:nvPr/>
          </p:nvSpPr>
          <p:spPr>
            <a:xfrm>
              <a:off x="7490592" y="1758480"/>
              <a:ext cx="2050200" cy="7200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chemeClr val="dk1"/>
                </a:buClr>
                <a:buSzPts val="1400"/>
                <a:buFont typeface="Arial"/>
                <a:buNone/>
              </a:pPr>
              <a:r>
                <a:rPr b="1" i="0" lang="en-US" sz="1400" cap="none">
                  <a:solidFill>
                    <a:schemeClr val="dk1"/>
                  </a:solidFill>
                </a:rPr>
                <a:t>ONE OPPORTUNITY IN FEBRUARY 202</a:t>
              </a:r>
              <a:r>
                <a:rPr b="1" lang="en-US">
                  <a:solidFill>
                    <a:schemeClr val="dk1"/>
                  </a:solidFill>
                </a:rPr>
                <a:t>4</a:t>
              </a:r>
              <a:r>
                <a:rPr b="1" i="0" lang="en-US" sz="1400" cap="none">
                  <a:solidFill>
                    <a:schemeClr val="dk1"/>
                  </a:solidFill>
                </a:rPr>
                <a:t> TO MAKE PORTFOLIO CHANGES</a:t>
              </a:r>
              <a:endParaRPr b="1" sz="1400">
                <a:solidFill>
                  <a:schemeClr val="dk1"/>
                </a:solidFill>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4" name="Shape 584"/>
        <p:cNvGrpSpPr/>
        <p:nvPr/>
      </p:nvGrpSpPr>
      <p:grpSpPr>
        <a:xfrm>
          <a:off x="0" y="0"/>
          <a:ext cx="0" cy="0"/>
          <a:chOff x="0" y="0"/>
          <a:chExt cx="0" cy="0"/>
        </a:xfrm>
      </p:grpSpPr>
      <p:sp>
        <p:nvSpPr>
          <p:cNvPr id="585" name="Google Shape;585;p51"/>
          <p:cNvSpPr txBox="1"/>
          <p:nvPr>
            <p:ph type="title"/>
          </p:nvPr>
        </p:nvSpPr>
        <p:spPr>
          <a:xfrm>
            <a:off x="838200" y="365125"/>
            <a:ext cx="10515600" cy="13257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a:t>2023-2024 Portfolio Contest Results</a:t>
            </a:r>
            <a:endParaRPr/>
          </a:p>
        </p:txBody>
      </p:sp>
      <p:sp>
        <p:nvSpPr>
          <p:cNvPr id="586" name="Google Shape;586;p51"/>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graphicFrame>
        <p:nvGraphicFramePr>
          <p:cNvPr id="587" name="Google Shape;587;p51"/>
          <p:cNvGraphicFramePr/>
          <p:nvPr/>
        </p:nvGraphicFramePr>
        <p:xfrm>
          <a:off x="838200" y="1824518"/>
          <a:ext cx="3000000" cy="3000000"/>
        </p:xfrm>
        <a:graphic>
          <a:graphicData uri="http://schemas.openxmlformats.org/drawingml/2006/table">
            <a:tbl>
              <a:tblPr bandRow="1" firstRow="1">
                <a:noFill/>
                <a:tableStyleId>{14F25D22-22D6-416F-BB00-8F1C49EB3136}</a:tableStyleId>
              </a:tblPr>
              <a:tblGrid>
                <a:gridCol w="3166225"/>
                <a:gridCol w="2484875"/>
                <a:gridCol w="2235600"/>
                <a:gridCol w="2628900"/>
              </a:tblGrid>
              <a:tr h="370850">
                <a:tc>
                  <a:txBody>
                    <a:bodyPr/>
                    <a:lstStyle/>
                    <a:p>
                      <a:pPr indent="0" lvl="0" marL="0" marR="0" rtl="0" algn="ctr">
                        <a:spcBef>
                          <a:spcPts val="0"/>
                        </a:spcBef>
                        <a:spcAft>
                          <a:spcPts val="0"/>
                        </a:spcAft>
                        <a:buNone/>
                      </a:pPr>
                      <a:r>
                        <a:rPr lang="en-US" sz="3200" u="none" cap="none" strike="noStrike"/>
                        <a:t>Entrant</a:t>
                      </a:r>
                      <a:endParaRPr/>
                    </a:p>
                  </a:txBody>
                  <a:tcPr marT="45725" marB="45725" marR="91450" marL="91450" anchor="ctr"/>
                </a:tc>
                <a:tc>
                  <a:txBody>
                    <a:bodyPr/>
                    <a:lstStyle/>
                    <a:p>
                      <a:pPr indent="0" lvl="0" marL="0" marR="0" rtl="0" algn="ctr">
                        <a:spcBef>
                          <a:spcPts val="0"/>
                        </a:spcBef>
                        <a:spcAft>
                          <a:spcPts val="0"/>
                        </a:spcAft>
                        <a:buNone/>
                      </a:pPr>
                      <a:r>
                        <a:rPr lang="en-US" sz="3200" u="none" cap="none" strike="noStrike"/>
                        <a:t>Initial Investment</a:t>
                      </a:r>
                      <a:endParaRPr/>
                    </a:p>
                  </a:txBody>
                  <a:tcPr marT="45725" marB="45725" marR="91450" marL="91450" anchor="ctr"/>
                </a:tc>
                <a:tc>
                  <a:txBody>
                    <a:bodyPr/>
                    <a:lstStyle/>
                    <a:p>
                      <a:pPr indent="0" lvl="0" marL="0" marR="0" rtl="0" algn="ctr">
                        <a:spcBef>
                          <a:spcPts val="0"/>
                        </a:spcBef>
                        <a:spcAft>
                          <a:spcPts val="0"/>
                        </a:spcAft>
                        <a:buNone/>
                      </a:pPr>
                      <a:r>
                        <a:rPr lang="en-US" sz="3200" u="none" cap="none" strike="noStrike"/>
                        <a:t>Ending Value</a:t>
                      </a:r>
                      <a:endParaRPr/>
                    </a:p>
                  </a:txBody>
                  <a:tcPr marT="45725" marB="45725" marR="91450" marL="91450" anchor="ctr"/>
                </a:tc>
                <a:tc>
                  <a:txBody>
                    <a:bodyPr/>
                    <a:lstStyle/>
                    <a:p>
                      <a:pPr indent="0" lvl="0" marL="0" marR="0" rtl="0" algn="ctr">
                        <a:spcBef>
                          <a:spcPts val="0"/>
                        </a:spcBef>
                        <a:spcAft>
                          <a:spcPts val="0"/>
                        </a:spcAft>
                        <a:buNone/>
                      </a:pPr>
                      <a:r>
                        <a:rPr lang="en-US" sz="3200" u="none" cap="none" strike="noStrike"/>
                        <a:t>Percent Return</a:t>
                      </a:r>
                      <a:endParaRPr/>
                    </a:p>
                  </a:txBody>
                  <a:tcPr marT="45725" marB="45725" marR="91450" marL="91450" anchor="ctr"/>
                </a:tc>
              </a:tr>
              <a:tr h="1508775">
                <a:tc>
                  <a:txBody>
                    <a:bodyPr/>
                    <a:lstStyle/>
                    <a:p>
                      <a:pPr indent="0" lvl="0" marL="0" marR="0" rtl="0" algn="ctr">
                        <a:spcBef>
                          <a:spcPts val="0"/>
                        </a:spcBef>
                        <a:spcAft>
                          <a:spcPts val="0"/>
                        </a:spcAft>
                        <a:buNone/>
                      </a:pPr>
                      <a:r>
                        <a:rPr lang="en-US" sz="3000">
                          <a:latin typeface="PT Serif Caption"/>
                          <a:ea typeface="PT Serif Caption"/>
                          <a:cs typeface="PT Serif Caption"/>
                          <a:sym typeface="PT Serif Caption"/>
                        </a:rPr>
                        <a:t>Let It Ride Investors of Carson Valley</a:t>
                      </a:r>
                      <a:endParaRPr sz="1200">
                        <a:latin typeface="PT Serif Caption"/>
                        <a:ea typeface="PT Serif Caption"/>
                        <a:cs typeface="PT Serif Caption"/>
                        <a:sym typeface="PT Serif Caption"/>
                      </a:endParaRPr>
                    </a:p>
                  </a:txBody>
                  <a:tcPr marT="45725" marB="45725" marR="91450" marL="91450"/>
                </a:tc>
                <a:tc>
                  <a:txBody>
                    <a:bodyPr/>
                    <a:lstStyle/>
                    <a:p>
                      <a:pPr indent="0" lvl="0" marL="0" marR="0" rtl="0" algn="ctr">
                        <a:spcBef>
                          <a:spcPts val="0"/>
                        </a:spcBef>
                        <a:spcAft>
                          <a:spcPts val="0"/>
                        </a:spcAft>
                        <a:buNone/>
                      </a:pPr>
                      <a:r>
                        <a:rPr lang="en-US" sz="3200" u="none" cap="none" strike="noStrike"/>
                        <a:t>$100,000</a:t>
                      </a:r>
                      <a:endParaRPr/>
                    </a:p>
                  </a:txBody>
                  <a:tcPr marT="45725" marB="45725" marR="91450" marL="91450" anchor="ctr"/>
                </a:tc>
                <a:tc>
                  <a:txBody>
                    <a:bodyPr/>
                    <a:lstStyle/>
                    <a:p>
                      <a:pPr indent="0" lvl="0" marL="0" marR="0" rtl="0" algn="ctr">
                        <a:spcBef>
                          <a:spcPts val="0"/>
                        </a:spcBef>
                        <a:spcAft>
                          <a:spcPts val="0"/>
                        </a:spcAft>
                        <a:buNone/>
                      </a:pPr>
                      <a:r>
                        <a:rPr lang="en-US" sz="3200"/>
                        <a:t>$140,276</a:t>
                      </a:r>
                      <a:endParaRPr/>
                    </a:p>
                  </a:txBody>
                  <a:tcPr marT="45725" marB="45725" marR="91450" marL="91450" anchor="ctr"/>
                </a:tc>
                <a:tc>
                  <a:txBody>
                    <a:bodyPr/>
                    <a:lstStyle/>
                    <a:p>
                      <a:pPr indent="0" lvl="0" marL="0" marR="0" rtl="0" algn="ctr">
                        <a:spcBef>
                          <a:spcPts val="0"/>
                        </a:spcBef>
                        <a:spcAft>
                          <a:spcPts val="0"/>
                        </a:spcAft>
                        <a:buNone/>
                      </a:pPr>
                      <a:r>
                        <a:rPr lang="en-US" sz="3200"/>
                        <a:t>40.3%</a:t>
                      </a:r>
                      <a:endParaRPr/>
                    </a:p>
                  </a:txBody>
                  <a:tcPr marT="45725" marB="45725" marR="91450" marL="91450" anchor="ctr"/>
                </a:tc>
              </a:tr>
              <a:tr h="1508775">
                <a:tc>
                  <a:txBody>
                    <a:bodyPr/>
                    <a:lstStyle/>
                    <a:p>
                      <a:pPr indent="0" lvl="0" marL="0" rtl="0" algn="ctr">
                        <a:spcBef>
                          <a:spcPts val="0"/>
                        </a:spcBef>
                        <a:spcAft>
                          <a:spcPts val="0"/>
                        </a:spcAft>
                        <a:buNone/>
                      </a:pPr>
                      <a:r>
                        <a:rPr lang="en-US" sz="3000">
                          <a:latin typeface="PT Serif Caption"/>
                          <a:ea typeface="PT Serif Caption"/>
                          <a:cs typeface="PT Serif Caption"/>
                          <a:sym typeface="PT Serif Caption"/>
                        </a:rPr>
                        <a:t>Financial</a:t>
                      </a:r>
                      <a:endParaRPr sz="3000">
                        <a:latin typeface="PT Serif Caption"/>
                        <a:ea typeface="PT Serif Caption"/>
                        <a:cs typeface="PT Serif Caption"/>
                        <a:sym typeface="PT Serif Caption"/>
                      </a:endParaRPr>
                    </a:p>
                    <a:p>
                      <a:pPr indent="0" lvl="0" marL="0" rtl="0" algn="ctr">
                        <a:spcBef>
                          <a:spcPts val="0"/>
                        </a:spcBef>
                        <a:spcAft>
                          <a:spcPts val="0"/>
                        </a:spcAft>
                        <a:buNone/>
                      </a:pPr>
                      <a:r>
                        <a:rPr lang="en-US" sz="3000">
                          <a:latin typeface="PT Serif Caption"/>
                          <a:ea typeface="PT Serif Caption"/>
                          <a:cs typeface="PT Serif Caption"/>
                          <a:sym typeface="PT Serif Caption"/>
                        </a:rPr>
                        <a:t>Escape</a:t>
                      </a:r>
                      <a:endParaRPr sz="3000">
                        <a:latin typeface="PT Serif Caption"/>
                        <a:ea typeface="PT Serif Caption"/>
                        <a:cs typeface="PT Serif Caption"/>
                        <a:sym typeface="PT Serif Caption"/>
                      </a:endParaRPr>
                    </a:p>
                    <a:p>
                      <a:pPr indent="0" lvl="0" marL="0" rtl="0" algn="ctr">
                        <a:spcBef>
                          <a:spcPts val="0"/>
                        </a:spcBef>
                        <a:spcAft>
                          <a:spcPts val="0"/>
                        </a:spcAft>
                        <a:buNone/>
                      </a:pPr>
                      <a:r>
                        <a:rPr lang="en-US" sz="3000">
                          <a:latin typeface="PT Serif Caption"/>
                          <a:ea typeface="PT Serif Caption"/>
                          <a:cs typeface="PT Serif Caption"/>
                          <a:sym typeface="PT Serif Caption"/>
                        </a:rPr>
                        <a:t>Investment</a:t>
                      </a:r>
                      <a:endParaRPr sz="3000">
                        <a:latin typeface="PT Serif Caption"/>
                        <a:ea typeface="PT Serif Caption"/>
                        <a:cs typeface="PT Serif Caption"/>
                        <a:sym typeface="PT Serif Caption"/>
                      </a:endParaRPr>
                    </a:p>
                    <a:p>
                      <a:pPr indent="0" lvl="0" marL="0" rtl="0" algn="ctr">
                        <a:spcBef>
                          <a:spcPts val="0"/>
                        </a:spcBef>
                        <a:spcAft>
                          <a:spcPts val="0"/>
                        </a:spcAft>
                        <a:buNone/>
                      </a:pPr>
                      <a:r>
                        <a:rPr lang="en-US" sz="3000">
                          <a:latin typeface="PT Serif Caption"/>
                          <a:ea typeface="PT Serif Caption"/>
                          <a:cs typeface="PT Serif Caption"/>
                          <a:sym typeface="PT Serif Caption"/>
                        </a:rPr>
                        <a:t>Club</a:t>
                      </a:r>
                      <a:endParaRPr sz="3000">
                        <a:latin typeface="PT Serif Caption"/>
                        <a:ea typeface="PT Serif Caption"/>
                        <a:cs typeface="PT Serif Caption"/>
                        <a:sym typeface="PT Serif Caption"/>
                      </a:endParaRPr>
                    </a:p>
                  </a:txBody>
                  <a:tcPr marT="45725" marB="45725" marR="91450" marL="91450" anchor="ctr"/>
                </a:tc>
                <a:tc>
                  <a:txBody>
                    <a:bodyPr/>
                    <a:lstStyle/>
                    <a:p>
                      <a:pPr indent="0" lvl="0" marL="0" marR="0" rtl="0" algn="ctr">
                        <a:spcBef>
                          <a:spcPts val="0"/>
                        </a:spcBef>
                        <a:spcAft>
                          <a:spcPts val="0"/>
                        </a:spcAft>
                        <a:buNone/>
                      </a:pPr>
                      <a:r>
                        <a:rPr lang="en-US" sz="3200" u="none" cap="none" strike="noStrike"/>
                        <a:t>$100,000</a:t>
                      </a:r>
                      <a:endParaRPr/>
                    </a:p>
                  </a:txBody>
                  <a:tcPr marT="45725" marB="45725" marR="91450" marL="91450" anchor="ctr"/>
                </a:tc>
                <a:tc>
                  <a:txBody>
                    <a:bodyPr/>
                    <a:lstStyle/>
                    <a:p>
                      <a:pPr indent="0" lvl="0" marL="0" marR="0" rtl="0" algn="ctr">
                        <a:spcBef>
                          <a:spcPts val="0"/>
                        </a:spcBef>
                        <a:spcAft>
                          <a:spcPts val="0"/>
                        </a:spcAft>
                        <a:buNone/>
                      </a:pPr>
                      <a:r>
                        <a:rPr lang="en-US" sz="3200"/>
                        <a:t>$129,061</a:t>
                      </a:r>
                      <a:endParaRPr/>
                    </a:p>
                  </a:txBody>
                  <a:tcPr marT="45725" marB="45725" marR="91450" marL="91450" anchor="ctr"/>
                </a:tc>
                <a:tc>
                  <a:txBody>
                    <a:bodyPr/>
                    <a:lstStyle/>
                    <a:p>
                      <a:pPr indent="0" lvl="0" marL="0" marR="0" rtl="0" algn="ctr">
                        <a:spcBef>
                          <a:spcPts val="0"/>
                        </a:spcBef>
                        <a:spcAft>
                          <a:spcPts val="0"/>
                        </a:spcAft>
                        <a:buNone/>
                      </a:pPr>
                      <a:r>
                        <a:rPr lang="en-US" sz="3200"/>
                        <a:t>29.1%</a:t>
                      </a:r>
                      <a:endParaRPr/>
                    </a:p>
                  </a:txBody>
                  <a:tcPr marT="45725" marB="45725" marR="91450" marL="91450" anchor="ct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 name="Shape 592"/>
        <p:cNvGrpSpPr/>
        <p:nvPr/>
      </p:nvGrpSpPr>
      <p:grpSpPr>
        <a:xfrm>
          <a:off x="0" y="0"/>
          <a:ext cx="0" cy="0"/>
          <a:chOff x="0" y="0"/>
          <a:chExt cx="0" cy="0"/>
        </a:xfrm>
      </p:grpSpPr>
      <p:sp>
        <p:nvSpPr>
          <p:cNvPr id="593" name="Google Shape;593;p52"/>
          <p:cNvSpPr txBox="1"/>
          <p:nvPr>
            <p:ph idx="12" type="sldNum"/>
          </p:nvPr>
        </p:nvSpPr>
        <p:spPr>
          <a:xfrm>
            <a:off x="11261356" y="0"/>
            <a:ext cx="642000" cy="4236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b="1" lang="en-US" sz="1800">
                <a:solidFill>
                  <a:srgbClr val="FFFFFF"/>
                </a:solidFill>
                <a:latin typeface="Arial"/>
                <a:ea typeface="Arial"/>
                <a:cs typeface="Arial"/>
                <a:sym typeface="Arial"/>
              </a:rPr>
              <a:t>‹#›</a:t>
            </a:fld>
            <a:endParaRPr b="1" sz="1800">
              <a:solidFill>
                <a:srgbClr val="FFFFFF"/>
              </a:solidFill>
              <a:latin typeface="Arial"/>
              <a:ea typeface="Arial"/>
              <a:cs typeface="Arial"/>
              <a:sym typeface="Arial"/>
            </a:endParaRPr>
          </a:p>
        </p:txBody>
      </p:sp>
      <p:grpSp>
        <p:nvGrpSpPr>
          <p:cNvPr id="594" name="Google Shape;594;p52"/>
          <p:cNvGrpSpPr/>
          <p:nvPr/>
        </p:nvGrpSpPr>
        <p:grpSpPr>
          <a:xfrm>
            <a:off x="4788408" y="940216"/>
            <a:ext cx="6263700" cy="4864920"/>
            <a:chOff x="0" y="319824"/>
            <a:chExt cx="6263700" cy="4864920"/>
          </a:xfrm>
        </p:grpSpPr>
        <p:sp>
          <p:nvSpPr>
            <p:cNvPr id="595" name="Google Shape;595;p52"/>
            <p:cNvSpPr/>
            <p:nvPr/>
          </p:nvSpPr>
          <p:spPr>
            <a:xfrm>
              <a:off x="0" y="319824"/>
              <a:ext cx="6263700" cy="1153500"/>
            </a:xfrm>
            <a:prstGeom prst="roundRect">
              <a:avLst>
                <a:gd fmla="val 16667" name="adj"/>
              </a:avLst>
            </a:prstGeom>
            <a:solidFill>
              <a:srgbClr val="E97131"/>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52"/>
            <p:cNvSpPr txBox="1"/>
            <p:nvPr/>
          </p:nvSpPr>
          <p:spPr>
            <a:xfrm>
              <a:off x="56315" y="376139"/>
              <a:ext cx="6150900" cy="1041000"/>
            </a:xfrm>
            <a:prstGeom prst="rect">
              <a:avLst/>
            </a:prstGeom>
            <a:noFill/>
            <a:ln>
              <a:noFill/>
            </a:ln>
          </p:spPr>
          <p:txBody>
            <a:bodyPr anchorCtr="0" anchor="ctr" bIns="110475" lIns="110475" spcFirstLastPara="1" rIns="110475" wrap="square" tIns="110475">
              <a:noAutofit/>
            </a:bodyPr>
            <a:lstStyle/>
            <a:p>
              <a:pPr indent="0" lvl="0" marL="0" marR="0" rtl="0" algn="l">
                <a:lnSpc>
                  <a:spcPct val="90000"/>
                </a:lnSpc>
                <a:spcBef>
                  <a:spcPts val="0"/>
                </a:spcBef>
                <a:spcAft>
                  <a:spcPts val="0"/>
                </a:spcAft>
                <a:buClr>
                  <a:schemeClr val="lt1"/>
                </a:buClr>
                <a:buSzPts val="2900"/>
                <a:buFont typeface="Arial"/>
                <a:buNone/>
              </a:pPr>
              <a:r>
                <a:rPr b="0" i="0" lang="en-US" sz="2900">
                  <a:solidFill>
                    <a:schemeClr val="lt1"/>
                  </a:solidFill>
                  <a:latin typeface="Arial"/>
                  <a:ea typeface="Arial"/>
                  <a:cs typeface="Arial"/>
                  <a:sym typeface="Arial"/>
                </a:rPr>
                <a:t>Each club or individual member allocates $100,000 imaginary money</a:t>
              </a:r>
              <a:endParaRPr sz="2900">
                <a:solidFill>
                  <a:schemeClr val="lt1"/>
                </a:solidFill>
                <a:latin typeface="Arial"/>
                <a:ea typeface="Arial"/>
                <a:cs typeface="Arial"/>
                <a:sym typeface="Arial"/>
              </a:endParaRPr>
            </a:p>
          </p:txBody>
        </p:sp>
        <p:sp>
          <p:nvSpPr>
            <p:cNvPr id="597" name="Google Shape;597;p52"/>
            <p:cNvSpPr/>
            <p:nvPr/>
          </p:nvSpPr>
          <p:spPr>
            <a:xfrm>
              <a:off x="0" y="1556964"/>
              <a:ext cx="6263700" cy="1153500"/>
            </a:xfrm>
            <a:prstGeom prst="roundRect">
              <a:avLst>
                <a:gd fmla="val 16667" name="adj"/>
              </a:avLst>
            </a:prstGeom>
            <a:solidFill>
              <a:srgbClr val="176B22"/>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52"/>
            <p:cNvSpPr txBox="1"/>
            <p:nvPr/>
          </p:nvSpPr>
          <p:spPr>
            <a:xfrm>
              <a:off x="56315" y="1613279"/>
              <a:ext cx="6150900" cy="1041000"/>
            </a:xfrm>
            <a:prstGeom prst="rect">
              <a:avLst/>
            </a:prstGeom>
            <a:noFill/>
            <a:ln>
              <a:noFill/>
            </a:ln>
          </p:spPr>
          <p:txBody>
            <a:bodyPr anchorCtr="0" anchor="ctr" bIns="110475" lIns="110475" spcFirstLastPara="1" rIns="110475" wrap="square" tIns="110475">
              <a:noAutofit/>
            </a:bodyPr>
            <a:lstStyle/>
            <a:p>
              <a:pPr indent="0" lvl="0" marL="0" marR="0" rtl="0" algn="l">
                <a:lnSpc>
                  <a:spcPct val="90000"/>
                </a:lnSpc>
                <a:spcBef>
                  <a:spcPts val="0"/>
                </a:spcBef>
                <a:spcAft>
                  <a:spcPts val="0"/>
                </a:spcAft>
                <a:buClr>
                  <a:schemeClr val="lt1"/>
                </a:buClr>
                <a:buSzPts val="2900"/>
                <a:buFont typeface="Arial"/>
                <a:buNone/>
              </a:pPr>
              <a:r>
                <a:rPr b="0" i="0" lang="en-US" sz="2900">
                  <a:solidFill>
                    <a:schemeClr val="lt1"/>
                  </a:solidFill>
                  <a:latin typeface="Arial"/>
                  <a:ea typeface="Arial"/>
                  <a:cs typeface="Arial"/>
                  <a:sym typeface="Arial"/>
                </a:rPr>
                <a:t>Choose 4 to 7 stocks</a:t>
              </a:r>
              <a:endParaRPr sz="2900">
                <a:solidFill>
                  <a:schemeClr val="lt1"/>
                </a:solidFill>
                <a:latin typeface="Arial"/>
                <a:ea typeface="Arial"/>
                <a:cs typeface="Arial"/>
                <a:sym typeface="Arial"/>
              </a:endParaRPr>
            </a:p>
          </p:txBody>
        </p:sp>
        <p:sp>
          <p:nvSpPr>
            <p:cNvPr id="599" name="Google Shape;599;p52"/>
            <p:cNvSpPr/>
            <p:nvPr/>
          </p:nvSpPr>
          <p:spPr>
            <a:xfrm>
              <a:off x="0" y="2794103"/>
              <a:ext cx="6263700" cy="1153500"/>
            </a:xfrm>
            <a:prstGeom prst="roundRect">
              <a:avLst>
                <a:gd fmla="val 16667" name="adj"/>
              </a:avLst>
            </a:prstGeom>
            <a:solidFill>
              <a:srgbClr val="0C9ED5"/>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52"/>
            <p:cNvSpPr txBox="1"/>
            <p:nvPr/>
          </p:nvSpPr>
          <p:spPr>
            <a:xfrm>
              <a:off x="56315" y="2850418"/>
              <a:ext cx="6150900" cy="1041000"/>
            </a:xfrm>
            <a:prstGeom prst="rect">
              <a:avLst/>
            </a:prstGeom>
            <a:noFill/>
            <a:ln>
              <a:noFill/>
            </a:ln>
          </p:spPr>
          <p:txBody>
            <a:bodyPr anchorCtr="0" anchor="ctr" bIns="110475" lIns="110475" spcFirstLastPara="1" rIns="110475" wrap="square" tIns="110475">
              <a:noAutofit/>
            </a:bodyPr>
            <a:lstStyle/>
            <a:p>
              <a:pPr indent="0" lvl="0" marL="0" marR="0" rtl="0" algn="l">
                <a:lnSpc>
                  <a:spcPct val="90000"/>
                </a:lnSpc>
                <a:spcBef>
                  <a:spcPts val="0"/>
                </a:spcBef>
                <a:spcAft>
                  <a:spcPts val="0"/>
                </a:spcAft>
                <a:buClr>
                  <a:schemeClr val="lt1"/>
                </a:buClr>
                <a:buSzPts val="2900"/>
                <a:buFont typeface="Arial"/>
                <a:buNone/>
              </a:pPr>
              <a:r>
                <a:rPr b="0" i="0" lang="en-US" sz="2900">
                  <a:solidFill>
                    <a:schemeClr val="lt1"/>
                  </a:solidFill>
                  <a:latin typeface="Arial"/>
                  <a:ea typeface="Arial"/>
                  <a:cs typeface="Arial"/>
                  <a:sym typeface="Arial"/>
                </a:rPr>
                <a:t>Contest runs from </a:t>
              </a:r>
              <a:r>
                <a:rPr lang="en-US" sz="2900">
                  <a:solidFill>
                    <a:schemeClr val="lt1"/>
                  </a:solidFill>
                </a:rPr>
                <a:t>9/1/24</a:t>
              </a:r>
              <a:r>
                <a:rPr b="0" i="0" lang="en-US" sz="2900">
                  <a:solidFill>
                    <a:schemeClr val="lt1"/>
                  </a:solidFill>
                  <a:latin typeface="Arial"/>
                  <a:ea typeface="Arial"/>
                  <a:cs typeface="Arial"/>
                  <a:sym typeface="Arial"/>
                </a:rPr>
                <a:t> to 7/31/2</a:t>
              </a:r>
              <a:r>
                <a:rPr lang="en-US" sz="2900">
                  <a:solidFill>
                    <a:schemeClr val="lt1"/>
                  </a:solidFill>
                </a:rPr>
                <a:t>5</a:t>
              </a:r>
              <a:endParaRPr sz="2900">
                <a:solidFill>
                  <a:schemeClr val="lt1"/>
                </a:solidFill>
                <a:latin typeface="Arial"/>
                <a:ea typeface="Arial"/>
                <a:cs typeface="Arial"/>
                <a:sym typeface="Arial"/>
              </a:endParaRPr>
            </a:p>
          </p:txBody>
        </p:sp>
        <p:sp>
          <p:nvSpPr>
            <p:cNvPr id="601" name="Google Shape;601;p52"/>
            <p:cNvSpPr/>
            <p:nvPr/>
          </p:nvSpPr>
          <p:spPr>
            <a:xfrm>
              <a:off x="0" y="4031244"/>
              <a:ext cx="6263700" cy="1153500"/>
            </a:xfrm>
            <a:prstGeom prst="roundRect">
              <a:avLst>
                <a:gd fmla="val 16667" name="adj"/>
              </a:avLst>
            </a:prstGeom>
            <a:solidFill>
              <a:srgbClr val="A02891"/>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52"/>
            <p:cNvSpPr txBox="1"/>
            <p:nvPr/>
          </p:nvSpPr>
          <p:spPr>
            <a:xfrm>
              <a:off x="56315" y="4087559"/>
              <a:ext cx="6150900" cy="1041000"/>
            </a:xfrm>
            <a:prstGeom prst="rect">
              <a:avLst/>
            </a:prstGeom>
            <a:noFill/>
            <a:ln>
              <a:noFill/>
            </a:ln>
          </p:spPr>
          <p:txBody>
            <a:bodyPr anchorCtr="0" anchor="ctr" bIns="110475" lIns="110475" spcFirstLastPara="1" rIns="110475" wrap="square" tIns="110475">
              <a:noAutofit/>
            </a:bodyPr>
            <a:lstStyle/>
            <a:p>
              <a:pPr indent="0" lvl="0" marL="0" marR="0" rtl="0" algn="l">
                <a:lnSpc>
                  <a:spcPct val="90000"/>
                </a:lnSpc>
                <a:spcBef>
                  <a:spcPts val="0"/>
                </a:spcBef>
                <a:spcAft>
                  <a:spcPts val="0"/>
                </a:spcAft>
                <a:buClr>
                  <a:schemeClr val="lt1"/>
                </a:buClr>
                <a:buSzPts val="2900"/>
                <a:buFont typeface="Arial"/>
                <a:buNone/>
              </a:pPr>
              <a:r>
                <a:rPr b="0" i="0" lang="en-US" sz="2900">
                  <a:solidFill>
                    <a:schemeClr val="lt1"/>
                  </a:solidFill>
                  <a:latin typeface="Arial"/>
                  <a:ea typeface="Arial"/>
                  <a:cs typeface="Arial"/>
                  <a:sym typeface="Arial"/>
                </a:rPr>
                <a:t>Submission Deadline: </a:t>
              </a:r>
              <a:r>
                <a:rPr b="1" i="0" lang="en-US" sz="2900">
                  <a:solidFill>
                    <a:schemeClr val="lt1"/>
                  </a:solidFill>
                  <a:latin typeface="Arial"/>
                  <a:ea typeface="Arial"/>
                  <a:cs typeface="Arial"/>
                  <a:sym typeface="Arial"/>
                </a:rPr>
                <a:t>08/31/2024</a:t>
              </a:r>
              <a:endParaRPr sz="2900">
                <a:solidFill>
                  <a:schemeClr val="lt1"/>
                </a:solidFill>
                <a:latin typeface="Arial"/>
                <a:ea typeface="Arial"/>
                <a:cs typeface="Arial"/>
                <a:sym typeface="Arial"/>
              </a:endParaRPr>
            </a:p>
          </p:txBody>
        </p:sp>
      </p:grpSp>
      <p:sp>
        <p:nvSpPr>
          <p:cNvPr id="603" name="Google Shape;603;p52"/>
          <p:cNvSpPr txBox="1"/>
          <p:nvPr>
            <p:ph idx="4294967295" type="title"/>
          </p:nvPr>
        </p:nvSpPr>
        <p:spPr>
          <a:xfrm>
            <a:off x="1572250" y="1950425"/>
            <a:ext cx="2718000" cy="1900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Play"/>
              <a:buNone/>
            </a:pPr>
            <a:r>
              <a:rPr lang="en-US" sz="4000"/>
              <a:t>2024-2025 </a:t>
            </a:r>
            <a:endParaRPr/>
          </a:p>
        </p:txBody>
      </p:sp>
      <p:sp>
        <p:nvSpPr>
          <p:cNvPr id="604" name="Google Shape;604;p52"/>
          <p:cNvSpPr txBox="1"/>
          <p:nvPr>
            <p:ph idx="4294967295" type="title"/>
          </p:nvPr>
        </p:nvSpPr>
        <p:spPr>
          <a:xfrm>
            <a:off x="1787575" y="2768550"/>
            <a:ext cx="2718000" cy="1320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Play"/>
              <a:buNone/>
            </a:pPr>
            <a:r>
              <a:rPr lang="en-US" sz="4000"/>
              <a:t>Portfolio</a:t>
            </a:r>
            <a:r>
              <a:rPr lang="en-US" sz="4000"/>
              <a:t> </a:t>
            </a:r>
            <a:endParaRPr/>
          </a:p>
        </p:txBody>
      </p:sp>
      <p:sp>
        <p:nvSpPr>
          <p:cNvPr id="605" name="Google Shape;605;p52"/>
          <p:cNvSpPr txBox="1"/>
          <p:nvPr>
            <p:ph idx="4294967295" type="title"/>
          </p:nvPr>
        </p:nvSpPr>
        <p:spPr>
          <a:xfrm>
            <a:off x="1787575" y="3298450"/>
            <a:ext cx="2718000" cy="1320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Play"/>
              <a:buNone/>
            </a:pPr>
            <a:r>
              <a:rPr lang="en-US" sz="4000"/>
              <a:t>Contest</a:t>
            </a:r>
            <a:r>
              <a:rPr lang="en-US" sz="4000"/>
              <a:t>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0" name="Shape 610"/>
        <p:cNvGrpSpPr/>
        <p:nvPr/>
      </p:nvGrpSpPr>
      <p:grpSpPr>
        <a:xfrm>
          <a:off x="0" y="0"/>
          <a:ext cx="0" cy="0"/>
          <a:chOff x="0" y="0"/>
          <a:chExt cx="0" cy="0"/>
        </a:xfrm>
      </p:grpSpPr>
      <p:sp>
        <p:nvSpPr>
          <p:cNvPr id="611" name="Google Shape;611;p53"/>
          <p:cNvSpPr txBox="1"/>
          <p:nvPr>
            <p:ph idx="12" type="sldNum"/>
          </p:nvPr>
        </p:nvSpPr>
        <p:spPr>
          <a:xfrm>
            <a:off x="11261356" y="0"/>
            <a:ext cx="642000" cy="4236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612" name="Google Shape;612;p53"/>
          <p:cNvSpPr txBox="1"/>
          <p:nvPr>
            <p:ph idx="4294967295" type="title"/>
          </p:nvPr>
        </p:nvSpPr>
        <p:spPr>
          <a:xfrm>
            <a:off x="6557325" y="1522594"/>
            <a:ext cx="4491900" cy="5799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Play"/>
              <a:buNone/>
            </a:pPr>
            <a:r>
              <a:rPr lang="en-US" sz="3800">
                <a:latin typeface="PT Serif Caption"/>
                <a:ea typeface="PT Serif Caption"/>
                <a:cs typeface="PT Serif Caption"/>
                <a:sym typeface="PT Serif Caption"/>
              </a:rPr>
              <a:t>How to enter?</a:t>
            </a:r>
            <a:endParaRPr sz="5600">
              <a:latin typeface="PT Serif Caption"/>
              <a:ea typeface="PT Serif Caption"/>
              <a:cs typeface="PT Serif Caption"/>
              <a:sym typeface="PT Serif Caption"/>
            </a:endParaRPr>
          </a:p>
        </p:txBody>
      </p:sp>
      <p:pic>
        <p:nvPicPr>
          <p:cNvPr descr="Pen placed on top of a signature line" id="613" name="Google Shape;613;p53"/>
          <p:cNvPicPr preferRelativeResize="0"/>
          <p:nvPr/>
        </p:nvPicPr>
        <p:blipFill rotWithShape="1">
          <a:blip r:embed="rId3">
            <a:alphaModFix/>
          </a:blip>
          <a:srcRect b="0" l="40666" r="0" t="0"/>
          <a:stretch/>
        </p:blipFill>
        <p:spPr>
          <a:xfrm>
            <a:off x="25" y="423600"/>
            <a:ext cx="5719460" cy="6434398"/>
          </a:xfrm>
          <a:prstGeom prst="rect">
            <a:avLst/>
          </a:prstGeom>
          <a:noFill/>
          <a:ln>
            <a:noFill/>
          </a:ln>
        </p:spPr>
      </p:pic>
      <p:sp>
        <p:nvSpPr>
          <p:cNvPr id="614" name="Google Shape;614;p53"/>
          <p:cNvSpPr txBox="1"/>
          <p:nvPr>
            <p:ph idx="4294967295" type="body"/>
          </p:nvPr>
        </p:nvSpPr>
        <p:spPr>
          <a:xfrm>
            <a:off x="6290477" y="2609676"/>
            <a:ext cx="5025600" cy="3447900"/>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90000"/>
              </a:lnSpc>
              <a:spcBef>
                <a:spcPts val="0"/>
              </a:spcBef>
              <a:spcAft>
                <a:spcPts val="0"/>
              </a:spcAft>
              <a:buClr>
                <a:schemeClr val="dk1"/>
              </a:buClr>
              <a:buSzPts val="2400"/>
              <a:buNone/>
            </a:pPr>
            <a:r>
              <a:rPr lang="en-US" sz="2400"/>
              <a:t>Submit: </a:t>
            </a:r>
            <a:r>
              <a:rPr lang="en-US" sz="2400" u="sng">
                <a:solidFill>
                  <a:schemeClr val="hlink"/>
                </a:solidFill>
                <a:hlinkClick r:id="rId4"/>
              </a:rPr>
              <a:t>Online Contest Form</a:t>
            </a:r>
            <a:endParaRPr sz="2400"/>
          </a:p>
          <a:p>
            <a:pPr indent="0" lvl="0" marL="0" rtl="0" algn="l">
              <a:lnSpc>
                <a:spcPct val="90000"/>
              </a:lnSpc>
              <a:spcBef>
                <a:spcPts val="1000"/>
              </a:spcBef>
              <a:spcAft>
                <a:spcPts val="0"/>
              </a:spcAft>
              <a:buClr>
                <a:schemeClr val="dk1"/>
              </a:buClr>
              <a:buSzPts val="1900"/>
              <a:buNone/>
            </a:pPr>
            <a:r>
              <a:t/>
            </a:r>
            <a:endParaRPr sz="1900"/>
          </a:p>
          <a:p>
            <a:pPr indent="0" lvl="0" marL="1371600" rtl="0" algn="l">
              <a:lnSpc>
                <a:spcPct val="90000"/>
              </a:lnSpc>
              <a:spcBef>
                <a:spcPts val="1000"/>
              </a:spcBef>
              <a:spcAft>
                <a:spcPts val="0"/>
              </a:spcAft>
              <a:buClr>
                <a:schemeClr val="dk1"/>
              </a:buClr>
              <a:buSzPts val="3200"/>
              <a:buNone/>
            </a:pPr>
            <a:r>
              <a:rPr b="1" lang="en-US" sz="3200"/>
              <a:t>    </a:t>
            </a:r>
            <a:r>
              <a:rPr b="1" lang="en-US" sz="3200"/>
              <a:t>OR</a:t>
            </a:r>
            <a:endParaRPr/>
          </a:p>
          <a:p>
            <a:pPr indent="0" lvl="0" marL="0" rtl="0" algn="l">
              <a:lnSpc>
                <a:spcPct val="90000"/>
              </a:lnSpc>
              <a:spcBef>
                <a:spcPts val="1000"/>
              </a:spcBef>
              <a:spcAft>
                <a:spcPts val="0"/>
              </a:spcAft>
              <a:buClr>
                <a:schemeClr val="dk1"/>
              </a:buClr>
              <a:buSzPts val="1900"/>
              <a:buNone/>
            </a:pPr>
            <a:r>
              <a:t/>
            </a:r>
            <a:endParaRPr sz="1900"/>
          </a:p>
          <a:p>
            <a:pPr indent="0" lvl="0" marL="0" rtl="0" algn="l">
              <a:lnSpc>
                <a:spcPct val="115000"/>
              </a:lnSpc>
              <a:spcBef>
                <a:spcPts val="1000"/>
              </a:spcBef>
              <a:spcAft>
                <a:spcPts val="0"/>
              </a:spcAft>
              <a:buClr>
                <a:schemeClr val="dk1"/>
              </a:buClr>
              <a:buSzPts val="2000"/>
              <a:buNone/>
            </a:pPr>
            <a:r>
              <a:rPr lang="en-US" sz="2000"/>
              <a:t>Email to: </a:t>
            </a:r>
            <a:r>
              <a:rPr lang="en-US" sz="2000" u="sng">
                <a:solidFill>
                  <a:schemeClr val="hlink"/>
                </a:solidFill>
                <a:hlinkClick r:id="rId5"/>
              </a:rPr>
              <a:t>contact@online.betterinvesting.net</a:t>
            </a:r>
            <a:endParaRPr sz="2000"/>
          </a:p>
          <a:p>
            <a:pPr indent="0" lvl="0" marL="0" rtl="0" algn="l">
              <a:lnSpc>
                <a:spcPct val="115000"/>
              </a:lnSpc>
              <a:spcBef>
                <a:spcPts val="1000"/>
              </a:spcBef>
              <a:spcAft>
                <a:spcPts val="0"/>
              </a:spcAft>
              <a:buClr>
                <a:schemeClr val="dk1"/>
              </a:buClr>
              <a:buSzPts val="2000"/>
              <a:buNone/>
            </a:pPr>
            <a:r>
              <a:rPr lang="en-US" sz="2000"/>
              <a:t>Subject: Portfolio Contest</a:t>
            </a:r>
            <a:endParaRPr/>
          </a:p>
          <a:p>
            <a:pPr indent="0" lvl="0" marL="0" rtl="0" algn="l">
              <a:lnSpc>
                <a:spcPct val="90000"/>
              </a:lnSpc>
              <a:spcBef>
                <a:spcPts val="1000"/>
              </a:spcBef>
              <a:spcAft>
                <a:spcPts val="0"/>
              </a:spcAft>
              <a:buClr>
                <a:schemeClr val="dk1"/>
              </a:buClr>
              <a:buSzPts val="1900"/>
              <a:buNone/>
            </a:pPr>
            <a:r>
              <a:t/>
            </a:r>
            <a:endParaRPr sz="1900"/>
          </a:p>
          <a:p>
            <a:pPr indent="0" lvl="0" marL="0" rtl="0" algn="l">
              <a:lnSpc>
                <a:spcPct val="90000"/>
              </a:lnSpc>
              <a:spcBef>
                <a:spcPts val="1000"/>
              </a:spcBef>
              <a:spcAft>
                <a:spcPts val="0"/>
              </a:spcAft>
              <a:buClr>
                <a:srgbClr val="FF0000"/>
              </a:buClr>
              <a:buSzPts val="2000"/>
              <a:buNone/>
            </a:pPr>
            <a:r>
              <a:rPr b="1" lang="en-US" sz="2000">
                <a:solidFill>
                  <a:srgbClr val="FF0000"/>
                </a:solidFill>
              </a:rPr>
              <a:t>Submission deadline: August 31, 2024</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9" name="Shape 619"/>
        <p:cNvGrpSpPr/>
        <p:nvPr/>
      </p:nvGrpSpPr>
      <p:grpSpPr>
        <a:xfrm>
          <a:off x="0" y="0"/>
          <a:ext cx="0" cy="0"/>
          <a:chOff x="0" y="0"/>
          <a:chExt cx="0" cy="0"/>
        </a:xfrm>
      </p:grpSpPr>
      <p:sp>
        <p:nvSpPr>
          <p:cNvPr id="620" name="Google Shape;620;p54"/>
          <p:cNvSpPr txBox="1"/>
          <p:nvPr>
            <p:ph type="title"/>
          </p:nvPr>
        </p:nvSpPr>
        <p:spPr>
          <a:xfrm>
            <a:off x="609600" y="533400"/>
            <a:ext cx="10972800" cy="9906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Online </a:t>
            </a:r>
            <a:r>
              <a:rPr lang="en-US"/>
              <a:t>Chapter Resources</a:t>
            </a:r>
            <a:endParaRPr/>
          </a:p>
        </p:txBody>
      </p:sp>
      <p:sp>
        <p:nvSpPr>
          <p:cNvPr id="621" name="Google Shape;621;p54"/>
          <p:cNvSpPr txBox="1"/>
          <p:nvPr>
            <p:ph idx="1" type="body"/>
          </p:nvPr>
        </p:nvSpPr>
        <p:spPr>
          <a:xfrm>
            <a:off x="609600" y="1600200"/>
            <a:ext cx="10972800" cy="4876800"/>
          </a:xfrm>
          <a:prstGeom prst="rect">
            <a:avLst/>
          </a:prstGeom>
        </p:spPr>
        <p:txBody>
          <a:bodyPr anchorCtr="0" anchor="t" bIns="45700" lIns="91425" spcFirstLastPara="1" rIns="91425" wrap="square" tIns="45700">
            <a:normAutofit lnSpcReduction="20000"/>
          </a:bodyPr>
          <a:lstStyle/>
          <a:p>
            <a:pPr indent="-401320" lvl="0" marL="457200" rtl="0" algn="l">
              <a:lnSpc>
                <a:spcPct val="150000"/>
              </a:lnSpc>
              <a:spcBef>
                <a:spcPts val="640"/>
              </a:spcBef>
              <a:spcAft>
                <a:spcPts val="0"/>
              </a:spcAft>
              <a:buSzPts val="2720"/>
              <a:buChar char="●"/>
            </a:pPr>
            <a:r>
              <a:rPr lang="en-US" u="sng">
                <a:solidFill>
                  <a:schemeClr val="hlink"/>
                </a:solidFill>
                <a:hlinkClick r:id="rId3"/>
              </a:rPr>
              <a:t>Facebook</a:t>
            </a:r>
            <a:r>
              <a:rPr lang="en-US"/>
              <a:t> @onlinechapterbi</a:t>
            </a:r>
            <a:endParaRPr/>
          </a:p>
          <a:p>
            <a:pPr indent="-401320" lvl="0" marL="457200" rtl="0" algn="l">
              <a:lnSpc>
                <a:spcPct val="150000"/>
              </a:lnSpc>
              <a:spcBef>
                <a:spcPts val="0"/>
              </a:spcBef>
              <a:spcAft>
                <a:spcPts val="0"/>
              </a:spcAft>
              <a:buSzPts val="2720"/>
              <a:buChar char="●"/>
            </a:pPr>
            <a:r>
              <a:rPr lang="en-US" u="sng">
                <a:solidFill>
                  <a:schemeClr val="hlink"/>
                </a:solidFill>
                <a:hlinkClick r:id="rId4"/>
              </a:rPr>
              <a:t>YouTube Channel</a:t>
            </a:r>
            <a:r>
              <a:rPr lang="en-US"/>
              <a:t> @biolc</a:t>
            </a:r>
            <a:endParaRPr/>
          </a:p>
          <a:p>
            <a:pPr indent="-401320" lvl="0" marL="457200" rtl="0" algn="l">
              <a:lnSpc>
                <a:spcPct val="150000"/>
              </a:lnSpc>
              <a:spcBef>
                <a:spcPts val="0"/>
              </a:spcBef>
              <a:spcAft>
                <a:spcPts val="0"/>
              </a:spcAft>
              <a:buSzPts val="2720"/>
              <a:buChar char="●"/>
            </a:pPr>
            <a:r>
              <a:rPr lang="en-US"/>
              <a:t>Chapter website: betterinvesting.org/</a:t>
            </a:r>
            <a:r>
              <a:rPr lang="en-US"/>
              <a:t>online</a:t>
            </a:r>
            <a:endParaRPr/>
          </a:p>
          <a:p>
            <a:pPr indent="-389890" lvl="1" marL="914400" rtl="0" algn="l">
              <a:lnSpc>
                <a:spcPct val="150000"/>
              </a:lnSpc>
              <a:spcBef>
                <a:spcPts val="0"/>
              </a:spcBef>
              <a:spcAft>
                <a:spcPts val="0"/>
              </a:spcAft>
              <a:buSzPts val="2540"/>
              <a:buChar char="○"/>
            </a:pPr>
            <a:r>
              <a:rPr lang="en-US" sz="2900" u="sng">
                <a:solidFill>
                  <a:schemeClr val="hlink"/>
                </a:solidFill>
                <a:hlinkClick r:id="rId5"/>
              </a:rPr>
              <a:t>Volunteers</a:t>
            </a:r>
            <a:endParaRPr sz="2900"/>
          </a:p>
          <a:p>
            <a:pPr indent="-389890" lvl="1" marL="914400" rtl="0" algn="l">
              <a:lnSpc>
                <a:spcPct val="150000"/>
              </a:lnSpc>
              <a:spcBef>
                <a:spcPts val="0"/>
              </a:spcBef>
              <a:spcAft>
                <a:spcPts val="0"/>
              </a:spcAft>
              <a:buSzPts val="2540"/>
              <a:buChar char="○"/>
            </a:pPr>
            <a:r>
              <a:rPr lang="en-US" sz="2900" u="sng">
                <a:solidFill>
                  <a:schemeClr val="hlink"/>
                </a:solidFill>
                <a:hlinkClick r:id="rId6"/>
              </a:rPr>
              <a:t>Events</a:t>
            </a:r>
            <a:endParaRPr sz="2900"/>
          </a:p>
          <a:p>
            <a:pPr indent="-389890" lvl="1" marL="914400" rtl="0" algn="l">
              <a:lnSpc>
                <a:spcPct val="150000"/>
              </a:lnSpc>
              <a:spcBef>
                <a:spcPts val="0"/>
              </a:spcBef>
              <a:spcAft>
                <a:spcPts val="0"/>
              </a:spcAft>
              <a:buSzPts val="2540"/>
              <a:buChar char="○"/>
            </a:pPr>
            <a:r>
              <a:rPr lang="en-US" sz="2900" u="sng">
                <a:solidFill>
                  <a:schemeClr val="hlink"/>
                </a:solidFill>
                <a:hlinkClick r:id="rId7"/>
              </a:rPr>
              <a:t>Monthly Newsletters</a:t>
            </a:r>
            <a:endParaRPr sz="2900"/>
          </a:p>
          <a:p>
            <a:pPr indent="-389890" lvl="1" marL="914400" rtl="0" algn="l">
              <a:lnSpc>
                <a:spcPct val="150000"/>
              </a:lnSpc>
              <a:spcBef>
                <a:spcPts val="0"/>
              </a:spcBef>
              <a:spcAft>
                <a:spcPts val="0"/>
              </a:spcAft>
              <a:buSzPts val="2540"/>
              <a:buChar char="○"/>
            </a:pPr>
            <a:r>
              <a:rPr lang="en-US" sz="2900" u="sng">
                <a:solidFill>
                  <a:schemeClr val="hlink"/>
                </a:solidFill>
                <a:hlinkClick r:id="rId8"/>
              </a:rPr>
              <a:t>Video library</a:t>
            </a:r>
            <a:endParaRPr sz="2900"/>
          </a:p>
          <a:p>
            <a:pPr indent="-401320" lvl="0" marL="457200" rtl="0" algn="l">
              <a:lnSpc>
                <a:spcPct val="150000"/>
              </a:lnSpc>
              <a:spcBef>
                <a:spcPts val="0"/>
              </a:spcBef>
              <a:spcAft>
                <a:spcPts val="0"/>
              </a:spcAft>
              <a:buSzPts val="2720"/>
              <a:buChar char="●"/>
            </a:pPr>
            <a:r>
              <a:rPr lang="en-US"/>
              <a:t>Email: </a:t>
            </a:r>
            <a:r>
              <a:rPr lang="en-US"/>
              <a:t>contact@online.betterinvesting.net</a:t>
            </a:r>
            <a:endParaRPr/>
          </a:p>
        </p:txBody>
      </p:sp>
      <p:sp>
        <p:nvSpPr>
          <p:cNvPr id="622" name="Google Shape;622;p54"/>
          <p:cNvSpPr txBox="1"/>
          <p:nvPr>
            <p:ph idx="12" type="sldNum"/>
          </p:nvPr>
        </p:nvSpPr>
        <p:spPr>
          <a:xfrm>
            <a:off x="11261356" y="0"/>
            <a:ext cx="642000" cy="4236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8"/>
          <p:cNvSpPr txBox="1"/>
          <p:nvPr>
            <p:ph type="title"/>
          </p:nvPr>
        </p:nvSpPr>
        <p:spPr>
          <a:xfrm>
            <a:off x="609600" y="533400"/>
            <a:ext cx="10972800" cy="9906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Agenda</a:t>
            </a:r>
            <a:endParaRPr/>
          </a:p>
        </p:txBody>
      </p:sp>
      <p:sp>
        <p:nvSpPr>
          <p:cNvPr id="195" name="Google Shape;195;p28"/>
          <p:cNvSpPr txBox="1"/>
          <p:nvPr>
            <p:ph idx="12" type="sldNum"/>
          </p:nvPr>
        </p:nvSpPr>
        <p:spPr>
          <a:xfrm>
            <a:off x="11261356" y="0"/>
            <a:ext cx="642000" cy="4236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196" name="Google Shape;196;p28"/>
          <p:cNvSpPr/>
          <p:nvPr/>
        </p:nvSpPr>
        <p:spPr>
          <a:xfrm>
            <a:off x="3122675" y="2277350"/>
            <a:ext cx="1236000" cy="1140900"/>
          </a:xfrm>
          <a:prstGeom prst="ellipse">
            <a:avLst/>
          </a:prstGeom>
          <a:gradFill>
            <a:gsLst>
              <a:gs pos="0">
                <a:srgbClr val="0083ED"/>
              </a:gs>
              <a:gs pos="100000">
                <a:srgbClr val="043A66"/>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solidFill>
                  <a:schemeClr val="lt1"/>
                </a:solidFill>
              </a:rPr>
              <a:t>8:00 PM EDT</a:t>
            </a:r>
            <a:r>
              <a:rPr b="1" lang="en-US"/>
              <a:t> </a:t>
            </a:r>
            <a:endParaRPr b="1"/>
          </a:p>
        </p:txBody>
      </p:sp>
      <p:sp>
        <p:nvSpPr>
          <p:cNvPr id="197" name="Google Shape;197;p28"/>
          <p:cNvSpPr/>
          <p:nvPr/>
        </p:nvSpPr>
        <p:spPr>
          <a:xfrm rot="10800000">
            <a:off x="3598000" y="2139877"/>
            <a:ext cx="5499975" cy="1415850"/>
          </a:xfrm>
          <a:prstGeom prst="flowChartOnlineStorage">
            <a:avLst/>
          </a:prstGeom>
          <a:solidFill>
            <a:srgbClr val="EEEEEE"/>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28"/>
          <p:cNvSpPr/>
          <p:nvPr/>
        </p:nvSpPr>
        <p:spPr>
          <a:xfrm>
            <a:off x="3198875" y="4182350"/>
            <a:ext cx="1236000" cy="1140900"/>
          </a:xfrm>
          <a:prstGeom prst="ellipse">
            <a:avLst/>
          </a:prstGeom>
          <a:gradFill>
            <a:gsLst>
              <a:gs pos="0">
                <a:srgbClr val="22B8B3"/>
              </a:gs>
              <a:gs pos="100000">
                <a:srgbClr val="114645"/>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solidFill>
                  <a:schemeClr val="lt1"/>
                </a:solidFill>
              </a:rPr>
              <a:t>8:30 PM</a:t>
            </a:r>
            <a:endParaRPr b="1">
              <a:solidFill>
                <a:schemeClr val="lt1"/>
              </a:solidFill>
            </a:endParaRPr>
          </a:p>
          <a:p>
            <a:pPr indent="0" lvl="0" marL="0" rtl="0" algn="ctr">
              <a:spcBef>
                <a:spcPts val="0"/>
              </a:spcBef>
              <a:spcAft>
                <a:spcPts val="0"/>
              </a:spcAft>
              <a:buNone/>
            </a:pPr>
            <a:r>
              <a:rPr b="1" lang="en-US">
                <a:solidFill>
                  <a:schemeClr val="lt1"/>
                </a:solidFill>
              </a:rPr>
              <a:t>EDT</a:t>
            </a:r>
            <a:endParaRPr b="1">
              <a:solidFill>
                <a:schemeClr val="lt1"/>
              </a:solidFill>
            </a:endParaRPr>
          </a:p>
        </p:txBody>
      </p:sp>
      <p:sp>
        <p:nvSpPr>
          <p:cNvPr id="199" name="Google Shape;199;p28"/>
          <p:cNvSpPr/>
          <p:nvPr/>
        </p:nvSpPr>
        <p:spPr>
          <a:xfrm rot="10800000">
            <a:off x="3674200" y="4044877"/>
            <a:ext cx="5499975" cy="1415850"/>
          </a:xfrm>
          <a:prstGeom prst="flowChartOnlineStorage">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28"/>
          <p:cNvSpPr txBox="1"/>
          <p:nvPr/>
        </p:nvSpPr>
        <p:spPr>
          <a:xfrm>
            <a:off x="4671600" y="2358775"/>
            <a:ext cx="4250700" cy="103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500"/>
              <a:t>Annual Meeting</a:t>
            </a:r>
            <a:endParaRPr b="1" sz="1500"/>
          </a:p>
          <a:p>
            <a:pPr indent="0" lvl="0" marL="0" rtl="0" algn="l">
              <a:spcBef>
                <a:spcPts val="0"/>
              </a:spcBef>
              <a:spcAft>
                <a:spcPts val="0"/>
              </a:spcAft>
              <a:buNone/>
            </a:pPr>
            <a:r>
              <a:rPr lang="en-US" sz="1500"/>
              <a:t>Chapter overview, accomplishments, goals, election of Directors, and portfolio contests</a:t>
            </a:r>
            <a:endParaRPr sz="1500"/>
          </a:p>
        </p:txBody>
      </p:sp>
      <p:sp>
        <p:nvSpPr>
          <p:cNvPr id="201" name="Google Shape;201;p28"/>
          <p:cNvSpPr txBox="1"/>
          <p:nvPr/>
        </p:nvSpPr>
        <p:spPr>
          <a:xfrm>
            <a:off x="4671600" y="4283750"/>
            <a:ext cx="4603500" cy="103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a:t>National Education Program</a:t>
            </a:r>
            <a:endParaRPr b="1"/>
          </a:p>
          <a:p>
            <a:pPr indent="0" lvl="0" marL="0" rtl="0" algn="l">
              <a:spcBef>
                <a:spcPts val="0"/>
              </a:spcBef>
              <a:spcAft>
                <a:spcPts val="0"/>
              </a:spcAft>
              <a:buNone/>
            </a:pPr>
            <a:r>
              <a:rPr lang="en-US"/>
              <a:t>Craig Braemer CFP® CFA®</a:t>
            </a:r>
            <a:endParaRPr/>
          </a:p>
          <a:p>
            <a:pPr indent="0" lvl="0" marL="0" rtl="0" algn="l">
              <a:spcBef>
                <a:spcPts val="0"/>
              </a:spcBef>
              <a:spcAft>
                <a:spcPts val="0"/>
              </a:spcAft>
              <a:buNone/>
            </a:pPr>
            <a:r>
              <a:rPr lang="en-US"/>
              <a:t>Director, San Francisco Chapter</a:t>
            </a:r>
            <a:endParaRPr/>
          </a:p>
          <a:p>
            <a:pPr indent="0" lvl="0" marL="0" rtl="0" algn="l">
              <a:spcBef>
                <a:spcPts val="0"/>
              </a:spcBef>
              <a:spcAft>
                <a:spcPts val="0"/>
              </a:spcAft>
              <a:buNone/>
            </a:pPr>
            <a:r>
              <a:rPr b="1" i="1" lang="en-US"/>
              <a:t>A Quick Review of Trim or Sell - Which is Better?</a:t>
            </a:r>
            <a:endParaRPr b="1" i="1"/>
          </a:p>
          <a:p>
            <a:pPr indent="0" lvl="0" marL="0" rtl="0" algn="l">
              <a:spcBef>
                <a:spcPts val="0"/>
              </a:spcBef>
              <a:spcAft>
                <a:spcPts val="0"/>
              </a:spcAft>
              <a:buNone/>
            </a:pPr>
            <a:r>
              <a:t/>
            </a:r>
            <a:endParaRPr i="1"/>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7" name="Shape 627"/>
        <p:cNvGrpSpPr/>
        <p:nvPr/>
      </p:nvGrpSpPr>
      <p:grpSpPr>
        <a:xfrm>
          <a:off x="0" y="0"/>
          <a:ext cx="0" cy="0"/>
          <a:chOff x="0" y="0"/>
          <a:chExt cx="0" cy="0"/>
        </a:xfrm>
      </p:grpSpPr>
      <p:sp>
        <p:nvSpPr>
          <p:cNvPr id="628" name="Google Shape;628;p55"/>
          <p:cNvSpPr txBox="1"/>
          <p:nvPr>
            <p:ph idx="12" type="sldNum"/>
          </p:nvPr>
        </p:nvSpPr>
        <p:spPr>
          <a:xfrm>
            <a:off x="11261356" y="0"/>
            <a:ext cx="642000" cy="4236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629" name="Google Shape;629;p55"/>
          <p:cNvPicPr preferRelativeResize="0"/>
          <p:nvPr/>
        </p:nvPicPr>
        <p:blipFill>
          <a:blip r:embed="rId3">
            <a:alphaModFix/>
          </a:blip>
          <a:stretch>
            <a:fillRect/>
          </a:stretch>
        </p:blipFill>
        <p:spPr>
          <a:xfrm>
            <a:off x="3165225" y="1871050"/>
            <a:ext cx="6046675" cy="31159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4" name="Shape 634"/>
        <p:cNvGrpSpPr/>
        <p:nvPr/>
      </p:nvGrpSpPr>
      <p:grpSpPr>
        <a:xfrm>
          <a:off x="0" y="0"/>
          <a:ext cx="0" cy="0"/>
          <a:chOff x="0" y="0"/>
          <a:chExt cx="0" cy="0"/>
        </a:xfrm>
      </p:grpSpPr>
      <p:sp>
        <p:nvSpPr>
          <p:cNvPr id="635" name="Google Shape;635;p56"/>
          <p:cNvSpPr txBox="1"/>
          <p:nvPr>
            <p:ph type="title"/>
          </p:nvPr>
        </p:nvSpPr>
        <p:spPr>
          <a:xfrm>
            <a:off x="609600" y="533400"/>
            <a:ext cx="10972800" cy="1248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90"/>
              <a:buFont typeface="Arial"/>
              <a:buNone/>
            </a:pPr>
            <a:r>
              <a:rPr lang="en-US" sz="4100"/>
              <a:t>BetterInvesting </a:t>
            </a:r>
            <a:endParaRPr sz="4100"/>
          </a:p>
          <a:p>
            <a:pPr indent="0" lvl="0" marL="0" rtl="0" algn="ctr">
              <a:spcBef>
                <a:spcPts val="0"/>
              </a:spcBef>
              <a:spcAft>
                <a:spcPts val="0"/>
              </a:spcAft>
              <a:buClr>
                <a:schemeClr val="dk1"/>
              </a:buClr>
              <a:buSzPts val="990"/>
              <a:buFont typeface="Arial"/>
              <a:buNone/>
            </a:pPr>
            <a:r>
              <a:rPr lang="en-US" sz="4100"/>
              <a:t>National </a:t>
            </a:r>
            <a:r>
              <a:rPr lang="en-US" sz="4100"/>
              <a:t>Education Event</a:t>
            </a:r>
            <a:endParaRPr sz="4100"/>
          </a:p>
        </p:txBody>
      </p:sp>
      <p:sp>
        <p:nvSpPr>
          <p:cNvPr id="636" name="Google Shape;636;p56"/>
          <p:cNvSpPr txBox="1"/>
          <p:nvPr>
            <p:ph idx="12" type="sldNum"/>
          </p:nvPr>
        </p:nvSpPr>
        <p:spPr>
          <a:xfrm>
            <a:off x="11261356" y="0"/>
            <a:ext cx="642000" cy="4236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637" name="Google Shape;637;p56"/>
          <p:cNvSpPr txBox="1"/>
          <p:nvPr/>
        </p:nvSpPr>
        <p:spPr>
          <a:xfrm>
            <a:off x="2768100" y="4571925"/>
            <a:ext cx="6655800" cy="1569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3000"/>
              <a:t>BIVAB </a:t>
            </a:r>
            <a:r>
              <a:rPr b="1" lang="en-US" sz="3000"/>
              <a:t>Chapter Support Chair</a:t>
            </a:r>
            <a:r>
              <a:rPr b="1" lang="en-US" sz="3000"/>
              <a:t> &amp; Event Host</a:t>
            </a:r>
            <a:endParaRPr b="1" sz="3000"/>
          </a:p>
          <a:p>
            <a:pPr indent="0" lvl="0" marL="0" rtl="0" algn="ctr">
              <a:spcBef>
                <a:spcPts val="0"/>
              </a:spcBef>
              <a:spcAft>
                <a:spcPts val="0"/>
              </a:spcAft>
              <a:buNone/>
            </a:pPr>
            <a:r>
              <a:rPr b="1" lang="en-US" sz="3000"/>
              <a:t>Howard Johnson</a:t>
            </a:r>
            <a:endParaRPr b="1" sz="3000"/>
          </a:p>
        </p:txBody>
      </p:sp>
      <p:pic>
        <p:nvPicPr>
          <p:cNvPr id="638" name="Google Shape;638;p56"/>
          <p:cNvPicPr preferRelativeResize="0"/>
          <p:nvPr/>
        </p:nvPicPr>
        <p:blipFill>
          <a:blip r:embed="rId3">
            <a:alphaModFix/>
          </a:blip>
          <a:stretch>
            <a:fillRect/>
          </a:stretch>
        </p:blipFill>
        <p:spPr>
          <a:xfrm>
            <a:off x="4817274" y="2059950"/>
            <a:ext cx="2309267" cy="23566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4" name="Shape 644"/>
        <p:cNvGrpSpPr/>
        <p:nvPr/>
      </p:nvGrpSpPr>
      <p:grpSpPr>
        <a:xfrm>
          <a:off x="0" y="0"/>
          <a:ext cx="0" cy="0"/>
          <a:chOff x="0" y="0"/>
          <a:chExt cx="0" cy="0"/>
        </a:xfrm>
      </p:grpSpPr>
      <p:sp>
        <p:nvSpPr>
          <p:cNvPr id="645" name="Google Shape;645;p57"/>
          <p:cNvSpPr txBox="1"/>
          <p:nvPr>
            <p:ph type="title"/>
          </p:nvPr>
        </p:nvSpPr>
        <p:spPr>
          <a:xfrm>
            <a:off x="609600" y="533400"/>
            <a:ext cx="10972800" cy="13179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Arial"/>
              <a:buNone/>
            </a:pPr>
            <a:r>
              <a:rPr lang="en-US"/>
              <a:t>BetterInvesting National </a:t>
            </a:r>
            <a:endParaRPr/>
          </a:p>
          <a:p>
            <a:pPr indent="0" lvl="0" marL="0" rtl="0" algn="ctr">
              <a:spcBef>
                <a:spcPts val="0"/>
              </a:spcBef>
              <a:spcAft>
                <a:spcPts val="0"/>
              </a:spcAft>
              <a:buClr>
                <a:schemeClr val="dk1"/>
              </a:buClr>
              <a:buSzPct val="100000"/>
              <a:buFont typeface="Arial"/>
              <a:buNone/>
            </a:pPr>
            <a:r>
              <a:rPr lang="en-US"/>
              <a:t>Education Event</a:t>
            </a:r>
            <a:endParaRPr/>
          </a:p>
        </p:txBody>
      </p:sp>
      <p:sp>
        <p:nvSpPr>
          <p:cNvPr id="646" name="Google Shape;646;p57"/>
          <p:cNvSpPr txBox="1"/>
          <p:nvPr>
            <p:ph idx="12" type="sldNum"/>
          </p:nvPr>
        </p:nvSpPr>
        <p:spPr>
          <a:xfrm>
            <a:off x="11261356" y="0"/>
            <a:ext cx="642000" cy="4236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647" name="Google Shape;647;p57"/>
          <p:cNvSpPr txBox="1"/>
          <p:nvPr>
            <p:ph idx="1" type="body"/>
          </p:nvPr>
        </p:nvSpPr>
        <p:spPr>
          <a:xfrm>
            <a:off x="2049100" y="4773525"/>
            <a:ext cx="8483700" cy="15534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b="0" lang="en-US" sz="2650">
                <a:solidFill>
                  <a:srgbClr val="000000"/>
                </a:solidFill>
                <a:latin typeface="Times New Roman"/>
                <a:ea typeface="Times New Roman"/>
                <a:cs typeface="Times New Roman"/>
                <a:sym typeface="Times New Roman"/>
              </a:rPr>
              <a:t>Craig Braemer CFP® CFA®</a:t>
            </a:r>
            <a:endParaRPr b="0" sz="2650">
              <a:solidFill>
                <a:srgbClr val="000000"/>
              </a:solidFill>
              <a:latin typeface="Times New Roman"/>
              <a:ea typeface="Times New Roman"/>
              <a:cs typeface="Times New Roman"/>
              <a:sym typeface="Times New Roman"/>
            </a:endParaRPr>
          </a:p>
          <a:p>
            <a:pPr indent="0" lvl="0" marL="0" rtl="0" algn="ctr">
              <a:spcBef>
                <a:spcPts val="0"/>
              </a:spcBef>
              <a:spcAft>
                <a:spcPts val="0"/>
              </a:spcAft>
              <a:buNone/>
            </a:pPr>
            <a:r>
              <a:rPr b="0" lang="en-US" sz="2650">
                <a:solidFill>
                  <a:srgbClr val="000000"/>
                </a:solidFill>
                <a:latin typeface="Times New Roman"/>
                <a:ea typeface="Times New Roman"/>
                <a:cs typeface="Times New Roman"/>
                <a:sym typeface="Times New Roman"/>
              </a:rPr>
              <a:t>Director of San Francisco Chapter, BetterInvesting</a:t>
            </a:r>
            <a:endParaRPr b="0" sz="2650">
              <a:solidFill>
                <a:srgbClr val="000000"/>
              </a:solidFill>
              <a:latin typeface="Times New Roman"/>
              <a:ea typeface="Times New Roman"/>
              <a:cs typeface="Times New Roman"/>
              <a:sym typeface="Times New Roman"/>
            </a:endParaRPr>
          </a:p>
          <a:p>
            <a:pPr indent="0" lvl="0" marL="0" rtl="0" algn="ctr">
              <a:spcBef>
                <a:spcPts val="0"/>
              </a:spcBef>
              <a:spcAft>
                <a:spcPts val="0"/>
              </a:spcAft>
              <a:buClr>
                <a:srgbClr val="212763"/>
              </a:buClr>
              <a:buSzPts val="2720"/>
              <a:buNone/>
            </a:pPr>
            <a:r>
              <a:t/>
            </a:r>
            <a:endParaRPr/>
          </a:p>
          <a:p>
            <a:pPr indent="0" lvl="0" marL="0" rtl="0" algn="ctr">
              <a:spcBef>
                <a:spcPts val="640"/>
              </a:spcBef>
              <a:spcAft>
                <a:spcPts val="0"/>
              </a:spcAft>
              <a:buClr>
                <a:srgbClr val="212763"/>
              </a:buClr>
              <a:buSzPts val="2720"/>
              <a:buNone/>
            </a:pPr>
            <a:r>
              <a:t/>
            </a:r>
            <a:endParaRPr/>
          </a:p>
        </p:txBody>
      </p:sp>
      <p:pic>
        <p:nvPicPr>
          <p:cNvPr id="648" name="Google Shape;648;p57"/>
          <p:cNvPicPr preferRelativeResize="0"/>
          <p:nvPr/>
        </p:nvPicPr>
        <p:blipFill rotWithShape="1">
          <a:blip r:embed="rId3">
            <a:alphaModFix/>
          </a:blip>
          <a:srcRect b="5669" l="0" r="0" t="0"/>
          <a:stretch/>
        </p:blipFill>
        <p:spPr>
          <a:xfrm>
            <a:off x="5169115" y="2000938"/>
            <a:ext cx="1853760" cy="26229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29"/>
          <p:cNvSpPr txBox="1"/>
          <p:nvPr>
            <p:ph idx="12" type="sldNum"/>
          </p:nvPr>
        </p:nvSpPr>
        <p:spPr>
          <a:xfrm>
            <a:off x="11261356" y="0"/>
            <a:ext cx="642000" cy="4236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208" name="Google Shape;208;p29"/>
          <p:cNvSpPr txBox="1"/>
          <p:nvPr>
            <p:ph type="title"/>
          </p:nvPr>
        </p:nvSpPr>
        <p:spPr>
          <a:xfrm>
            <a:off x="914400" y="2727325"/>
            <a:ext cx="10515600" cy="1325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latin typeface="PT Serif Caption"/>
                <a:ea typeface="PT Serif Caption"/>
                <a:cs typeface="PT Serif Caption"/>
                <a:sym typeface="PT Serif Caption"/>
              </a:rPr>
              <a:t>Online Chapter Overview</a:t>
            </a:r>
            <a:endParaRPr>
              <a:latin typeface="PT Serif Caption"/>
              <a:ea typeface="PT Serif Caption"/>
              <a:cs typeface="PT Serif Caption"/>
              <a:sym typeface="PT Serif Captio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0"/>
          <p:cNvSpPr txBox="1"/>
          <p:nvPr>
            <p:ph idx="12" type="sldNum"/>
          </p:nvPr>
        </p:nvSpPr>
        <p:spPr>
          <a:xfrm>
            <a:off x="11261356" y="0"/>
            <a:ext cx="642000" cy="4236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graphicFrame>
        <p:nvGraphicFramePr>
          <p:cNvPr id="215" name="Google Shape;215;p30"/>
          <p:cNvGraphicFramePr/>
          <p:nvPr/>
        </p:nvGraphicFramePr>
        <p:xfrm>
          <a:off x="616325" y="582100"/>
          <a:ext cx="3000000" cy="3000000"/>
        </p:xfrm>
        <a:graphic>
          <a:graphicData uri="http://schemas.openxmlformats.org/drawingml/2006/table">
            <a:tbl>
              <a:tblPr>
                <a:noFill/>
                <a:tableStyleId>{D39C473E-2972-457A-8111-CEA55446C52B}</a:tableStyleId>
              </a:tblPr>
              <a:tblGrid>
                <a:gridCol w="3649400"/>
                <a:gridCol w="7637625"/>
              </a:tblGrid>
              <a:tr h="1165475">
                <a:tc>
                  <a:txBody>
                    <a:bodyPr/>
                    <a:lstStyle/>
                    <a:p>
                      <a:pPr indent="0" lvl="0" marL="0" rtl="0" algn="l">
                        <a:spcBef>
                          <a:spcPts val="0"/>
                        </a:spcBef>
                        <a:spcAft>
                          <a:spcPts val="0"/>
                        </a:spcAft>
                        <a:buNone/>
                      </a:pPr>
                      <a:r>
                        <a:t/>
                      </a:r>
                      <a:endParaRPr/>
                    </a:p>
                  </a:txBody>
                  <a:tcPr marT="91425" marB="91425" marR="91425" marL="91425">
                    <a:lnL cap="flat" cmpd="sng" w="9525">
                      <a:solidFill>
                        <a:schemeClr val="lt1">
                          <a:alpha val="0"/>
                        </a:schemeClr>
                      </a:solidFill>
                      <a:prstDash val="solid"/>
                      <a:round/>
                      <a:headEnd len="sm" w="sm" type="none"/>
                      <a:tailEnd len="sm" w="sm" type="none"/>
                    </a:lnL>
                    <a:lnR cap="flat" cmpd="sng" w="9525">
                      <a:solidFill>
                        <a:schemeClr val="lt1">
                          <a:alpha val="0"/>
                        </a:schemeClr>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l">
                        <a:spcBef>
                          <a:spcPts val="0"/>
                        </a:spcBef>
                        <a:spcAft>
                          <a:spcPts val="0"/>
                        </a:spcAft>
                        <a:buNone/>
                      </a:pPr>
                      <a:r>
                        <a:rPr lang="en-US" sz="3000"/>
                        <a:t>3,000 members, </a:t>
                      </a:r>
                      <a:r>
                        <a:rPr lang="en-US" sz="3000"/>
                        <a:t>largest</a:t>
                      </a:r>
                      <a:r>
                        <a:rPr lang="en-US" sz="3000"/>
                        <a:t> chapter</a:t>
                      </a:r>
                      <a:endParaRPr sz="3000"/>
                    </a:p>
                  </a:txBody>
                  <a:tcPr marT="91425" marB="91425" marR="91425" marL="91425" anchor="ctr">
                    <a:lnL cap="flat" cmpd="sng" w="9525">
                      <a:solidFill>
                        <a:schemeClr val="lt1">
                          <a:alpha val="0"/>
                        </a:schemeClr>
                      </a:solidFill>
                      <a:prstDash val="solid"/>
                      <a:round/>
                      <a:headEnd len="sm" w="sm" type="none"/>
                      <a:tailEnd len="sm" w="sm" type="none"/>
                    </a:lnL>
                    <a:lnR cap="flat" cmpd="sng" w="9525">
                      <a:solidFill>
                        <a:schemeClr val="lt1">
                          <a:alpha val="0"/>
                        </a:schemeClr>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r>
              <a:tr h="1165475">
                <a:tc>
                  <a:txBody>
                    <a:bodyPr/>
                    <a:lstStyle/>
                    <a:p>
                      <a:pPr indent="0" lvl="0" marL="0" rtl="0" algn="l">
                        <a:spcBef>
                          <a:spcPts val="0"/>
                        </a:spcBef>
                        <a:spcAft>
                          <a:spcPts val="0"/>
                        </a:spcAft>
                        <a:buNone/>
                      </a:pPr>
                      <a:r>
                        <a:t/>
                      </a:r>
                      <a:endParaRPr/>
                    </a:p>
                  </a:txBody>
                  <a:tcPr marT="91425" marB="91425" marR="91425" marL="91425">
                    <a:lnL cap="flat" cmpd="sng" w="9525">
                      <a:solidFill>
                        <a:schemeClr val="lt1">
                          <a:alpha val="0"/>
                        </a:schemeClr>
                      </a:solidFill>
                      <a:prstDash val="solid"/>
                      <a:round/>
                      <a:headEnd len="sm" w="sm" type="none"/>
                      <a:tailEnd len="sm" w="sm" type="none"/>
                    </a:lnL>
                    <a:lnR cap="flat" cmpd="sng" w="9525">
                      <a:solidFill>
                        <a:schemeClr val="lt1">
                          <a:alpha val="0"/>
                        </a:schemeClr>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l">
                        <a:spcBef>
                          <a:spcPts val="0"/>
                        </a:spcBef>
                        <a:spcAft>
                          <a:spcPts val="0"/>
                        </a:spcAft>
                        <a:buNone/>
                      </a:pPr>
                      <a:r>
                        <a:rPr lang="en-US" sz="3000"/>
                        <a:t>200+ clubs</a:t>
                      </a:r>
                      <a:endParaRPr/>
                    </a:p>
                  </a:txBody>
                  <a:tcPr marT="91425" marB="91425" marR="91425" marL="91425" anchor="ctr">
                    <a:lnL cap="flat" cmpd="sng" w="9525">
                      <a:solidFill>
                        <a:schemeClr val="lt1">
                          <a:alpha val="0"/>
                        </a:schemeClr>
                      </a:solidFill>
                      <a:prstDash val="solid"/>
                      <a:round/>
                      <a:headEnd len="sm" w="sm" type="none"/>
                      <a:tailEnd len="sm" w="sm" type="none"/>
                    </a:lnL>
                    <a:lnR cap="flat" cmpd="sng" w="9525">
                      <a:solidFill>
                        <a:schemeClr val="lt1">
                          <a:alpha val="0"/>
                        </a:schemeClr>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r>
              <a:tr h="1165475">
                <a:tc>
                  <a:txBody>
                    <a:bodyPr/>
                    <a:lstStyle/>
                    <a:p>
                      <a:pPr indent="0" lvl="0" marL="0" rtl="0" algn="l">
                        <a:spcBef>
                          <a:spcPts val="0"/>
                        </a:spcBef>
                        <a:spcAft>
                          <a:spcPts val="0"/>
                        </a:spcAft>
                        <a:buNone/>
                      </a:pPr>
                      <a:r>
                        <a:t/>
                      </a:r>
                      <a:endParaRPr/>
                    </a:p>
                  </a:txBody>
                  <a:tcPr marT="91425" marB="91425" marR="91425" marL="91425">
                    <a:lnL cap="flat" cmpd="sng" w="9525">
                      <a:solidFill>
                        <a:schemeClr val="lt1">
                          <a:alpha val="0"/>
                        </a:schemeClr>
                      </a:solidFill>
                      <a:prstDash val="solid"/>
                      <a:round/>
                      <a:headEnd len="sm" w="sm" type="none"/>
                      <a:tailEnd len="sm" w="sm" type="none"/>
                    </a:lnL>
                    <a:lnR cap="flat" cmpd="sng" w="9525">
                      <a:solidFill>
                        <a:schemeClr val="lt1">
                          <a:alpha val="0"/>
                        </a:schemeClr>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l">
                        <a:spcBef>
                          <a:spcPts val="0"/>
                        </a:spcBef>
                        <a:spcAft>
                          <a:spcPts val="0"/>
                        </a:spcAft>
                        <a:buNone/>
                      </a:pPr>
                      <a:r>
                        <a:rPr lang="en-US" sz="3000"/>
                        <a:t>2 online model clubs</a:t>
                      </a:r>
                      <a:endParaRPr/>
                    </a:p>
                  </a:txBody>
                  <a:tcPr marT="91425" marB="91425" marR="91425" marL="91425" anchor="ctr">
                    <a:lnL cap="flat" cmpd="sng" w="9525">
                      <a:solidFill>
                        <a:schemeClr val="lt1">
                          <a:alpha val="0"/>
                        </a:schemeClr>
                      </a:solidFill>
                      <a:prstDash val="solid"/>
                      <a:round/>
                      <a:headEnd len="sm" w="sm" type="none"/>
                      <a:tailEnd len="sm" w="sm" type="none"/>
                    </a:lnL>
                    <a:lnR cap="flat" cmpd="sng" w="9525">
                      <a:solidFill>
                        <a:schemeClr val="lt1">
                          <a:alpha val="0"/>
                        </a:schemeClr>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r>
              <a:tr h="1165475">
                <a:tc>
                  <a:txBody>
                    <a:bodyPr/>
                    <a:lstStyle/>
                    <a:p>
                      <a:pPr indent="0" lvl="0" marL="0" rtl="0" algn="l">
                        <a:spcBef>
                          <a:spcPts val="0"/>
                        </a:spcBef>
                        <a:spcAft>
                          <a:spcPts val="0"/>
                        </a:spcAft>
                        <a:buNone/>
                      </a:pPr>
                      <a:r>
                        <a:t/>
                      </a:r>
                      <a:endParaRPr/>
                    </a:p>
                  </a:txBody>
                  <a:tcPr marT="91425" marB="91425" marR="91425" marL="91425">
                    <a:lnL cap="flat" cmpd="sng" w="9525">
                      <a:solidFill>
                        <a:schemeClr val="lt1">
                          <a:alpha val="0"/>
                        </a:schemeClr>
                      </a:solidFill>
                      <a:prstDash val="solid"/>
                      <a:round/>
                      <a:headEnd len="sm" w="sm" type="none"/>
                      <a:tailEnd len="sm" w="sm" type="none"/>
                    </a:lnL>
                    <a:lnR cap="flat" cmpd="sng" w="9525">
                      <a:solidFill>
                        <a:schemeClr val="lt1">
                          <a:alpha val="0"/>
                        </a:schemeClr>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l">
                        <a:spcBef>
                          <a:spcPts val="0"/>
                        </a:spcBef>
                        <a:spcAft>
                          <a:spcPts val="0"/>
                        </a:spcAft>
                        <a:buNone/>
                      </a:pPr>
                      <a:r>
                        <a:rPr lang="en-US" sz="3000"/>
                        <a:t>Includes 35 states and </a:t>
                      </a:r>
                      <a:r>
                        <a:rPr lang="en-US" sz="3000"/>
                        <a:t>territories</a:t>
                      </a:r>
                      <a:endParaRPr/>
                    </a:p>
                  </a:txBody>
                  <a:tcPr marT="91425" marB="91425" marR="91425" marL="91425" anchor="ctr">
                    <a:lnL cap="flat" cmpd="sng" w="9525">
                      <a:solidFill>
                        <a:schemeClr val="lt1">
                          <a:alpha val="0"/>
                        </a:schemeClr>
                      </a:solidFill>
                      <a:prstDash val="solid"/>
                      <a:round/>
                      <a:headEnd len="sm" w="sm" type="none"/>
                      <a:tailEnd len="sm" w="sm" type="none"/>
                    </a:lnL>
                    <a:lnR cap="flat" cmpd="sng" w="9525">
                      <a:solidFill>
                        <a:schemeClr val="lt1">
                          <a:alpha val="0"/>
                        </a:schemeClr>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r>
              <a:tr h="1165475">
                <a:tc>
                  <a:txBody>
                    <a:bodyPr/>
                    <a:lstStyle/>
                    <a:p>
                      <a:pPr indent="0" lvl="0" marL="0" rtl="0" algn="l">
                        <a:spcBef>
                          <a:spcPts val="0"/>
                        </a:spcBef>
                        <a:spcAft>
                          <a:spcPts val="0"/>
                        </a:spcAft>
                        <a:buNone/>
                      </a:pPr>
                      <a:r>
                        <a:t/>
                      </a:r>
                      <a:endParaRPr/>
                    </a:p>
                  </a:txBody>
                  <a:tcPr marT="91425" marB="91425" marR="91425" marL="91425">
                    <a:lnL cap="flat" cmpd="sng" w="9525">
                      <a:solidFill>
                        <a:schemeClr val="lt1">
                          <a:alpha val="0"/>
                        </a:schemeClr>
                      </a:solidFill>
                      <a:prstDash val="solid"/>
                      <a:round/>
                      <a:headEnd len="sm" w="sm" type="none"/>
                      <a:tailEnd len="sm" w="sm" type="none"/>
                    </a:lnL>
                    <a:lnR cap="flat" cmpd="sng" w="9525">
                      <a:solidFill>
                        <a:schemeClr val="lt1">
                          <a:alpha val="0"/>
                        </a:schemeClr>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l">
                        <a:spcBef>
                          <a:spcPts val="0"/>
                        </a:spcBef>
                        <a:spcAft>
                          <a:spcPts val="0"/>
                        </a:spcAft>
                        <a:buNone/>
                      </a:pPr>
                      <a:r>
                        <a:rPr lang="en-US" sz="3000"/>
                        <a:t>29 volunteers + 3 BIVAB Directors</a:t>
                      </a:r>
                      <a:endParaRPr/>
                    </a:p>
                  </a:txBody>
                  <a:tcPr marT="91425" marB="91425" marR="91425" marL="91425" anchor="ctr">
                    <a:lnL cap="flat" cmpd="sng" w="9525">
                      <a:solidFill>
                        <a:schemeClr val="lt1">
                          <a:alpha val="0"/>
                        </a:schemeClr>
                      </a:solidFill>
                      <a:prstDash val="solid"/>
                      <a:round/>
                      <a:headEnd len="sm" w="sm" type="none"/>
                      <a:tailEnd len="sm" w="sm" type="none"/>
                    </a:lnL>
                    <a:lnR cap="flat" cmpd="sng" w="9525">
                      <a:solidFill>
                        <a:schemeClr val="lt1">
                          <a:alpha val="0"/>
                        </a:schemeClr>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r>
            </a:tbl>
          </a:graphicData>
        </a:graphic>
      </p:graphicFrame>
      <p:pic>
        <p:nvPicPr>
          <p:cNvPr id="216" name="Google Shape;216;p30"/>
          <p:cNvPicPr preferRelativeResize="0"/>
          <p:nvPr/>
        </p:nvPicPr>
        <p:blipFill>
          <a:blip r:embed="rId3">
            <a:alphaModFix/>
          </a:blip>
          <a:stretch>
            <a:fillRect/>
          </a:stretch>
        </p:blipFill>
        <p:spPr>
          <a:xfrm>
            <a:off x="2194926" y="815925"/>
            <a:ext cx="984398" cy="801650"/>
          </a:xfrm>
          <a:prstGeom prst="rect">
            <a:avLst/>
          </a:prstGeom>
          <a:noFill/>
          <a:ln>
            <a:noFill/>
          </a:ln>
        </p:spPr>
      </p:pic>
      <p:pic>
        <p:nvPicPr>
          <p:cNvPr id="217" name="Google Shape;217;p30"/>
          <p:cNvPicPr preferRelativeResize="0"/>
          <p:nvPr/>
        </p:nvPicPr>
        <p:blipFill>
          <a:blip r:embed="rId4">
            <a:alphaModFix/>
          </a:blip>
          <a:stretch>
            <a:fillRect/>
          </a:stretch>
        </p:blipFill>
        <p:spPr>
          <a:xfrm>
            <a:off x="2167000" y="1739662"/>
            <a:ext cx="1081800" cy="914538"/>
          </a:xfrm>
          <a:prstGeom prst="rect">
            <a:avLst/>
          </a:prstGeom>
          <a:noFill/>
          <a:ln>
            <a:noFill/>
          </a:ln>
        </p:spPr>
      </p:pic>
      <p:pic>
        <p:nvPicPr>
          <p:cNvPr id="218" name="Google Shape;218;p30"/>
          <p:cNvPicPr preferRelativeResize="0"/>
          <p:nvPr/>
        </p:nvPicPr>
        <p:blipFill>
          <a:blip r:embed="rId5">
            <a:alphaModFix/>
          </a:blip>
          <a:stretch>
            <a:fillRect/>
          </a:stretch>
        </p:blipFill>
        <p:spPr>
          <a:xfrm>
            <a:off x="2107050" y="2842174"/>
            <a:ext cx="1160150" cy="1160150"/>
          </a:xfrm>
          <a:prstGeom prst="rect">
            <a:avLst/>
          </a:prstGeom>
          <a:noFill/>
          <a:ln>
            <a:noFill/>
          </a:ln>
        </p:spPr>
      </p:pic>
      <p:pic>
        <p:nvPicPr>
          <p:cNvPr id="219" name="Google Shape;219;p30"/>
          <p:cNvPicPr preferRelativeResize="0"/>
          <p:nvPr/>
        </p:nvPicPr>
        <p:blipFill>
          <a:blip r:embed="rId6">
            <a:alphaModFix/>
          </a:blip>
          <a:stretch>
            <a:fillRect/>
          </a:stretch>
        </p:blipFill>
        <p:spPr>
          <a:xfrm>
            <a:off x="2194959" y="4146425"/>
            <a:ext cx="984365" cy="1030149"/>
          </a:xfrm>
          <a:prstGeom prst="rect">
            <a:avLst/>
          </a:prstGeom>
          <a:noFill/>
          <a:ln>
            <a:noFill/>
          </a:ln>
        </p:spPr>
      </p:pic>
      <p:pic>
        <p:nvPicPr>
          <p:cNvPr id="220" name="Google Shape;220;p30"/>
          <p:cNvPicPr preferRelativeResize="0"/>
          <p:nvPr/>
        </p:nvPicPr>
        <p:blipFill rotWithShape="1">
          <a:blip r:embed="rId7">
            <a:alphaModFix/>
          </a:blip>
          <a:srcRect b="3564" l="0" r="0" t="3369"/>
          <a:stretch/>
        </p:blipFill>
        <p:spPr>
          <a:xfrm>
            <a:off x="2185391" y="5379326"/>
            <a:ext cx="1081810" cy="10301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31"/>
          <p:cNvSpPr txBox="1"/>
          <p:nvPr>
            <p:ph idx="12" type="sldNum"/>
          </p:nvPr>
        </p:nvSpPr>
        <p:spPr>
          <a:xfrm>
            <a:off x="11261356" y="0"/>
            <a:ext cx="642000" cy="4236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27" name="Google Shape;227;p31"/>
          <p:cNvSpPr txBox="1"/>
          <p:nvPr>
            <p:ph type="title"/>
          </p:nvPr>
        </p:nvSpPr>
        <p:spPr>
          <a:xfrm>
            <a:off x="914400" y="2727325"/>
            <a:ext cx="10515600" cy="1325700"/>
          </a:xfrm>
          <a:prstGeom prst="rect">
            <a:avLst/>
          </a:prstGeom>
        </p:spPr>
        <p:txBody>
          <a:bodyPr anchorCtr="0" anchor="ctr" bIns="45700" lIns="91425" spcFirstLastPara="1" rIns="91425" wrap="square" tIns="45700">
            <a:normAutofit/>
          </a:bodyPr>
          <a:lstStyle/>
          <a:p>
            <a:pPr indent="0" lvl="0" marL="0" rtl="0" algn="ctr">
              <a:lnSpc>
                <a:spcPct val="90000"/>
              </a:lnSpc>
              <a:spcBef>
                <a:spcPts val="0"/>
              </a:spcBef>
              <a:spcAft>
                <a:spcPts val="0"/>
              </a:spcAft>
              <a:buNone/>
            </a:pPr>
            <a:r>
              <a:rPr lang="en-US">
                <a:latin typeface="PT Serif Caption"/>
                <a:ea typeface="PT Serif Caption"/>
                <a:cs typeface="PT Serif Caption"/>
                <a:sym typeface="PT Serif Caption"/>
              </a:rPr>
              <a:t>This Year’s Accomplishments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32"/>
          <p:cNvSpPr txBox="1"/>
          <p:nvPr>
            <p:ph idx="12" type="sldNum"/>
          </p:nvPr>
        </p:nvSpPr>
        <p:spPr>
          <a:xfrm>
            <a:off x="11261356" y="0"/>
            <a:ext cx="642000" cy="4236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grpSp>
        <p:nvGrpSpPr>
          <p:cNvPr id="234" name="Google Shape;234;p32"/>
          <p:cNvGrpSpPr/>
          <p:nvPr/>
        </p:nvGrpSpPr>
        <p:grpSpPr>
          <a:xfrm>
            <a:off x="708550" y="879150"/>
            <a:ext cx="11347050" cy="5086325"/>
            <a:chOff x="708550" y="879150"/>
            <a:chExt cx="11347050" cy="5086325"/>
          </a:xfrm>
        </p:grpSpPr>
        <p:grpSp>
          <p:nvGrpSpPr>
            <p:cNvPr id="235" name="Google Shape;235;p32"/>
            <p:cNvGrpSpPr/>
            <p:nvPr/>
          </p:nvGrpSpPr>
          <p:grpSpPr>
            <a:xfrm>
              <a:off x="708550" y="879150"/>
              <a:ext cx="11347050" cy="5086325"/>
              <a:chOff x="708550" y="879150"/>
              <a:chExt cx="11347050" cy="5086325"/>
            </a:xfrm>
          </p:grpSpPr>
          <p:pic>
            <p:nvPicPr>
              <p:cNvPr id="236" name="Google Shape;236;p32"/>
              <p:cNvPicPr preferRelativeResize="0"/>
              <p:nvPr/>
            </p:nvPicPr>
            <p:blipFill rotWithShape="1">
              <a:blip r:embed="rId3">
                <a:alphaModFix/>
              </a:blip>
              <a:srcRect b="0" l="11925" r="9772" t="0"/>
              <a:stretch/>
            </p:blipFill>
            <p:spPr>
              <a:xfrm>
                <a:off x="2845800" y="936275"/>
                <a:ext cx="6043199" cy="5029200"/>
              </a:xfrm>
              <a:prstGeom prst="rect">
                <a:avLst/>
              </a:prstGeom>
              <a:noFill/>
              <a:ln>
                <a:noFill/>
              </a:ln>
            </p:spPr>
          </p:pic>
          <p:sp>
            <p:nvSpPr>
              <p:cNvPr id="237" name="Google Shape;237;p32"/>
              <p:cNvSpPr/>
              <p:nvPr/>
            </p:nvSpPr>
            <p:spPr>
              <a:xfrm>
                <a:off x="5317350" y="2907725"/>
                <a:ext cx="1100100" cy="10863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38" name="Google Shape;238;p32"/>
              <p:cNvPicPr preferRelativeResize="0"/>
              <p:nvPr/>
            </p:nvPicPr>
            <p:blipFill>
              <a:blip r:embed="rId4">
                <a:alphaModFix/>
              </a:blip>
              <a:stretch>
                <a:fillRect/>
              </a:stretch>
            </p:blipFill>
            <p:spPr>
              <a:xfrm>
                <a:off x="5195188" y="2778650"/>
                <a:ext cx="1344425" cy="1344425"/>
              </a:xfrm>
              <a:prstGeom prst="rect">
                <a:avLst/>
              </a:prstGeom>
              <a:noFill/>
              <a:ln>
                <a:noFill/>
              </a:ln>
            </p:spPr>
          </p:pic>
          <p:sp>
            <p:nvSpPr>
              <p:cNvPr id="239" name="Google Shape;239;p32"/>
              <p:cNvSpPr/>
              <p:nvPr/>
            </p:nvSpPr>
            <p:spPr>
              <a:xfrm>
                <a:off x="1305950" y="1079625"/>
                <a:ext cx="2199900" cy="1398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40" name="Google Shape;240;p32"/>
              <p:cNvPicPr preferRelativeResize="0"/>
              <p:nvPr/>
            </p:nvPicPr>
            <p:blipFill>
              <a:blip r:embed="rId5">
                <a:alphaModFix/>
              </a:blip>
              <a:stretch>
                <a:fillRect/>
              </a:stretch>
            </p:blipFill>
            <p:spPr>
              <a:xfrm>
                <a:off x="3625400" y="1202025"/>
                <a:ext cx="1344300" cy="1344300"/>
              </a:xfrm>
              <a:prstGeom prst="ellipse">
                <a:avLst/>
              </a:prstGeom>
              <a:noFill/>
              <a:ln>
                <a:noFill/>
              </a:ln>
            </p:spPr>
          </p:pic>
          <p:sp>
            <p:nvSpPr>
              <p:cNvPr id="241" name="Google Shape;241;p32"/>
              <p:cNvSpPr txBox="1"/>
              <p:nvPr/>
            </p:nvSpPr>
            <p:spPr>
              <a:xfrm>
                <a:off x="708550" y="1279350"/>
                <a:ext cx="2199900" cy="815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500"/>
                  <a:t>Education Programs</a:t>
                </a:r>
                <a:r>
                  <a:rPr lang="en-US" sz="1300"/>
                  <a:t> Open Forum every odd month with guest speakers </a:t>
                </a:r>
                <a:endParaRPr sz="1300"/>
              </a:p>
            </p:txBody>
          </p:sp>
          <p:sp>
            <p:nvSpPr>
              <p:cNvPr id="242" name="Google Shape;242;p32"/>
              <p:cNvSpPr/>
              <p:nvPr/>
            </p:nvSpPr>
            <p:spPr>
              <a:xfrm>
                <a:off x="2351650" y="2763575"/>
                <a:ext cx="556800" cy="1154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43" name="Google Shape;243;p32"/>
              <p:cNvPicPr preferRelativeResize="0"/>
              <p:nvPr/>
            </p:nvPicPr>
            <p:blipFill>
              <a:blip r:embed="rId6">
                <a:alphaModFix/>
              </a:blip>
              <a:stretch>
                <a:fillRect/>
              </a:stretch>
            </p:blipFill>
            <p:spPr>
              <a:xfrm>
                <a:off x="2772599" y="2633150"/>
                <a:ext cx="1593900" cy="1547400"/>
              </a:xfrm>
              <a:prstGeom prst="ellipse">
                <a:avLst/>
              </a:prstGeom>
              <a:noFill/>
              <a:ln>
                <a:noFill/>
              </a:ln>
            </p:spPr>
          </p:pic>
          <p:sp>
            <p:nvSpPr>
              <p:cNvPr id="244" name="Google Shape;244;p32"/>
              <p:cNvSpPr txBox="1"/>
              <p:nvPr/>
            </p:nvSpPr>
            <p:spPr>
              <a:xfrm>
                <a:off x="708550" y="2934750"/>
                <a:ext cx="2199900" cy="1215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500"/>
                  <a:t>Online Model Clubs</a:t>
                </a:r>
                <a:endParaRPr b="1" sz="1500"/>
              </a:p>
              <a:p>
                <a:pPr indent="0" lvl="0" marL="0" rtl="0" algn="l">
                  <a:spcBef>
                    <a:spcPts val="0"/>
                  </a:spcBef>
                  <a:spcAft>
                    <a:spcPts val="0"/>
                  </a:spcAft>
                  <a:buNone/>
                </a:pPr>
                <a:r>
                  <a:rPr lang="en-US" sz="1300"/>
                  <a:t>Sponsor model clubs which are open to public and learn best practices</a:t>
                </a:r>
                <a:endParaRPr sz="1300"/>
              </a:p>
              <a:p>
                <a:pPr indent="0" lvl="0" marL="0" rtl="0" algn="l">
                  <a:spcBef>
                    <a:spcPts val="0"/>
                  </a:spcBef>
                  <a:spcAft>
                    <a:spcPts val="0"/>
                  </a:spcAft>
                  <a:buNone/>
                </a:pPr>
                <a:r>
                  <a:t/>
                </a:r>
                <a:endParaRPr sz="1300"/>
              </a:p>
            </p:txBody>
          </p:sp>
          <p:sp>
            <p:nvSpPr>
              <p:cNvPr id="245" name="Google Shape;245;p32"/>
              <p:cNvSpPr/>
              <p:nvPr/>
            </p:nvSpPr>
            <p:spPr>
              <a:xfrm>
                <a:off x="2677550" y="4406775"/>
                <a:ext cx="828300" cy="1344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46" name="Google Shape;246;p32"/>
              <p:cNvPicPr preferRelativeResize="0"/>
              <p:nvPr/>
            </p:nvPicPr>
            <p:blipFill>
              <a:blip r:embed="rId7">
                <a:alphaModFix/>
              </a:blip>
              <a:stretch>
                <a:fillRect/>
              </a:stretch>
            </p:blipFill>
            <p:spPr>
              <a:xfrm>
                <a:off x="3275200" y="4266750"/>
                <a:ext cx="1824900" cy="1618500"/>
              </a:xfrm>
              <a:prstGeom prst="ellipse">
                <a:avLst/>
              </a:prstGeom>
              <a:noFill/>
              <a:ln>
                <a:noFill/>
              </a:ln>
            </p:spPr>
          </p:pic>
          <p:sp>
            <p:nvSpPr>
              <p:cNvPr id="247" name="Google Shape;247;p32"/>
              <p:cNvSpPr txBox="1"/>
              <p:nvPr/>
            </p:nvSpPr>
            <p:spPr>
              <a:xfrm>
                <a:off x="708550" y="4586500"/>
                <a:ext cx="2316900" cy="1215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500"/>
                  <a:t>Support Membership</a:t>
                </a:r>
                <a:endParaRPr b="1" sz="1500"/>
              </a:p>
              <a:p>
                <a:pPr indent="0" lvl="0" marL="0" rtl="0" algn="l">
                  <a:spcBef>
                    <a:spcPts val="0"/>
                  </a:spcBef>
                  <a:spcAft>
                    <a:spcPts val="0"/>
                  </a:spcAft>
                  <a:buNone/>
                </a:pPr>
                <a:r>
                  <a:rPr lang="en-US" sz="1300"/>
                  <a:t>Celebrate milestone clubs and tailor educational programs to clubs at their request</a:t>
                </a:r>
                <a:endParaRPr sz="1300"/>
              </a:p>
            </p:txBody>
          </p:sp>
          <p:sp>
            <p:nvSpPr>
              <p:cNvPr id="248" name="Google Shape;248;p32"/>
              <p:cNvSpPr/>
              <p:nvPr/>
            </p:nvSpPr>
            <p:spPr>
              <a:xfrm>
                <a:off x="8218275" y="1147525"/>
                <a:ext cx="828300" cy="12468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32"/>
              <p:cNvSpPr txBox="1"/>
              <p:nvPr/>
            </p:nvSpPr>
            <p:spPr>
              <a:xfrm>
                <a:off x="9469600" y="879150"/>
                <a:ext cx="2586000" cy="1616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500"/>
                  <a:t>Communication</a:t>
                </a:r>
                <a:endParaRPr b="1" sz="1500"/>
              </a:p>
              <a:p>
                <a:pPr indent="0" lvl="0" marL="0" rtl="0" algn="l">
                  <a:spcBef>
                    <a:spcPts val="0"/>
                  </a:spcBef>
                  <a:spcAft>
                    <a:spcPts val="0"/>
                  </a:spcAft>
                  <a:buNone/>
                </a:pPr>
                <a:r>
                  <a:rPr lang="en-US" sz="1300"/>
                  <a:t>Open Forum hosted on Zoom simultaneously livestream on Facebook.</a:t>
                </a:r>
                <a:endParaRPr sz="1300"/>
              </a:p>
              <a:p>
                <a:pPr indent="0" lvl="0" marL="0" rtl="0" algn="l">
                  <a:spcBef>
                    <a:spcPts val="0"/>
                  </a:spcBef>
                  <a:spcAft>
                    <a:spcPts val="0"/>
                  </a:spcAft>
                  <a:buNone/>
                </a:pPr>
                <a:r>
                  <a:rPr lang="en-US" sz="1300"/>
                  <a:t>Recordings are on YouTube.</a:t>
                </a:r>
                <a:endParaRPr sz="1300"/>
              </a:p>
              <a:p>
                <a:pPr indent="0" lvl="0" marL="0" rtl="0" algn="l">
                  <a:spcBef>
                    <a:spcPts val="0"/>
                  </a:spcBef>
                  <a:spcAft>
                    <a:spcPts val="0"/>
                  </a:spcAft>
                  <a:buNone/>
                </a:pPr>
                <a:r>
                  <a:rPr lang="en-US" sz="1300"/>
                  <a:t>Monthly newsletters sent to all members and guests</a:t>
                </a:r>
                <a:endParaRPr sz="1300"/>
              </a:p>
            </p:txBody>
          </p:sp>
          <p:sp>
            <p:nvSpPr>
              <p:cNvPr id="250" name="Google Shape;250;p32"/>
              <p:cNvSpPr txBox="1"/>
              <p:nvPr/>
            </p:nvSpPr>
            <p:spPr>
              <a:xfrm>
                <a:off x="9444500" y="2950800"/>
                <a:ext cx="2316900" cy="815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500"/>
                  <a:t>Partnership</a:t>
                </a:r>
                <a:r>
                  <a:rPr b="1" lang="en-US" sz="1500"/>
                  <a:t> </a:t>
                </a:r>
                <a:endParaRPr b="1" sz="1500"/>
              </a:p>
              <a:p>
                <a:pPr indent="0" lvl="0" marL="0" rtl="0" algn="l">
                  <a:spcBef>
                    <a:spcPts val="0"/>
                  </a:spcBef>
                  <a:spcAft>
                    <a:spcPts val="0"/>
                  </a:spcAft>
                  <a:buNone/>
                </a:pPr>
                <a:r>
                  <a:rPr lang="en-US" sz="1300"/>
                  <a:t>Joined consortium webinar</a:t>
                </a:r>
                <a:endParaRPr sz="1300"/>
              </a:p>
              <a:p>
                <a:pPr indent="0" lvl="0" marL="0" rtl="0" algn="l">
                  <a:spcBef>
                    <a:spcPts val="0"/>
                  </a:spcBef>
                  <a:spcAft>
                    <a:spcPts val="0"/>
                  </a:spcAft>
                  <a:buNone/>
                </a:pPr>
                <a:r>
                  <a:rPr i="1" lang="en-US" sz="1300"/>
                  <a:t>Stock Investing Made Easy</a:t>
                </a:r>
                <a:endParaRPr b="1" i="1" sz="1300"/>
              </a:p>
            </p:txBody>
          </p:sp>
          <p:sp>
            <p:nvSpPr>
              <p:cNvPr id="251" name="Google Shape;251;p32"/>
              <p:cNvSpPr/>
              <p:nvPr/>
            </p:nvSpPr>
            <p:spPr>
              <a:xfrm>
                <a:off x="8340500" y="4474675"/>
                <a:ext cx="828300" cy="1215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52" name="Google Shape;252;p32"/>
              <p:cNvPicPr preferRelativeResize="0"/>
              <p:nvPr/>
            </p:nvPicPr>
            <p:blipFill rotWithShape="1">
              <a:blip r:embed="rId8">
                <a:alphaModFix/>
              </a:blip>
              <a:srcRect b="9371" l="0" r="0" t="0"/>
              <a:stretch/>
            </p:blipFill>
            <p:spPr>
              <a:xfrm>
                <a:off x="6766400" y="4418725"/>
                <a:ext cx="1450800" cy="1398900"/>
              </a:xfrm>
              <a:prstGeom prst="ellipse">
                <a:avLst/>
              </a:prstGeom>
              <a:noFill/>
              <a:ln cap="flat" cmpd="sng" w="9525">
                <a:solidFill>
                  <a:srgbClr val="889AC4"/>
                </a:solidFill>
                <a:prstDash val="solid"/>
                <a:round/>
                <a:headEnd len="sm" w="sm" type="none"/>
                <a:tailEnd len="sm" w="sm" type="none"/>
              </a:ln>
            </p:spPr>
          </p:pic>
          <p:sp>
            <p:nvSpPr>
              <p:cNvPr id="253" name="Google Shape;253;p32"/>
              <p:cNvSpPr txBox="1"/>
              <p:nvPr/>
            </p:nvSpPr>
            <p:spPr>
              <a:xfrm>
                <a:off x="9444500" y="4549475"/>
                <a:ext cx="2316900" cy="141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500"/>
                  <a:t>Portfolio</a:t>
                </a:r>
                <a:r>
                  <a:rPr b="1" lang="en-US" sz="1500"/>
                  <a:t> Contest</a:t>
                </a:r>
                <a:endParaRPr b="1" sz="1500"/>
              </a:p>
              <a:p>
                <a:pPr indent="0" lvl="0" marL="0" rtl="0" algn="l">
                  <a:spcBef>
                    <a:spcPts val="0"/>
                  </a:spcBef>
                  <a:spcAft>
                    <a:spcPts val="0"/>
                  </a:spcAft>
                  <a:buNone/>
                </a:pPr>
                <a:r>
                  <a:rPr lang="en-US" sz="1300"/>
                  <a:t>Clubs and individuals compete with best portfolio to build interest and share best practices</a:t>
                </a:r>
                <a:endParaRPr sz="1300"/>
              </a:p>
              <a:p>
                <a:pPr indent="0" lvl="0" marL="0" rtl="0" algn="l">
                  <a:spcBef>
                    <a:spcPts val="0"/>
                  </a:spcBef>
                  <a:spcAft>
                    <a:spcPts val="0"/>
                  </a:spcAft>
                  <a:buNone/>
                </a:pPr>
                <a:r>
                  <a:t/>
                </a:r>
                <a:endParaRPr sz="1300"/>
              </a:p>
            </p:txBody>
          </p:sp>
          <p:pic>
            <p:nvPicPr>
              <p:cNvPr id="254" name="Google Shape;254;p32"/>
              <p:cNvPicPr preferRelativeResize="0"/>
              <p:nvPr/>
            </p:nvPicPr>
            <p:blipFill>
              <a:blip r:embed="rId9">
                <a:alphaModFix/>
              </a:blip>
              <a:stretch>
                <a:fillRect/>
              </a:stretch>
            </p:blipFill>
            <p:spPr>
              <a:xfrm>
                <a:off x="6819649" y="1296900"/>
                <a:ext cx="1344300" cy="1374900"/>
              </a:xfrm>
              <a:prstGeom prst="ellipse">
                <a:avLst/>
              </a:prstGeom>
              <a:noFill/>
              <a:ln>
                <a:noFill/>
              </a:ln>
            </p:spPr>
          </p:pic>
          <p:sp>
            <p:nvSpPr>
              <p:cNvPr id="255" name="Google Shape;255;p32"/>
              <p:cNvSpPr/>
              <p:nvPr/>
            </p:nvSpPr>
            <p:spPr>
              <a:xfrm>
                <a:off x="7457800" y="2790725"/>
                <a:ext cx="1450800" cy="13989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56" name="Google Shape;256;p32"/>
            <p:cNvPicPr preferRelativeResize="0"/>
            <p:nvPr/>
          </p:nvPicPr>
          <p:blipFill>
            <a:blip r:embed="rId10">
              <a:alphaModFix/>
            </a:blip>
            <a:stretch>
              <a:fillRect/>
            </a:stretch>
          </p:blipFill>
          <p:spPr>
            <a:xfrm>
              <a:off x="7574550" y="2718025"/>
              <a:ext cx="1340874" cy="1340874"/>
            </a:xfrm>
            <a:prstGeom prst="rect">
              <a:avLst/>
            </a:prstGeom>
            <a:noFill/>
            <a:ln>
              <a:noFill/>
            </a:ln>
          </p:spPr>
        </p:pic>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pic>
        <p:nvPicPr>
          <p:cNvPr id="262" name="Google Shape;262;p33"/>
          <p:cNvPicPr preferRelativeResize="0"/>
          <p:nvPr/>
        </p:nvPicPr>
        <p:blipFill>
          <a:blip r:embed="rId3">
            <a:alphaModFix/>
          </a:blip>
          <a:stretch>
            <a:fillRect/>
          </a:stretch>
        </p:blipFill>
        <p:spPr>
          <a:xfrm>
            <a:off x="838200" y="513825"/>
            <a:ext cx="11078350" cy="6290125"/>
          </a:xfrm>
          <a:prstGeom prst="rect">
            <a:avLst/>
          </a:prstGeom>
          <a:noFill/>
          <a:ln>
            <a:noFill/>
          </a:ln>
        </p:spPr>
      </p:pic>
      <p:sp>
        <p:nvSpPr>
          <p:cNvPr id="263" name="Google Shape;263;p33"/>
          <p:cNvSpPr txBox="1"/>
          <p:nvPr>
            <p:ph type="title"/>
          </p:nvPr>
        </p:nvSpPr>
        <p:spPr>
          <a:xfrm>
            <a:off x="838200" y="898525"/>
            <a:ext cx="10515600" cy="1325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Anniversary Clubs</a:t>
            </a:r>
            <a:endParaRPr/>
          </a:p>
        </p:txBody>
      </p:sp>
      <p:sp>
        <p:nvSpPr>
          <p:cNvPr id="264" name="Google Shape;264;p33"/>
          <p:cNvSpPr txBox="1"/>
          <p:nvPr>
            <p:ph idx="12" type="sldNum"/>
          </p:nvPr>
        </p:nvSpPr>
        <p:spPr>
          <a:xfrm>
            <a:off x="6629400" y="5907625"/>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b="0" lang="en-US" sz="1200">
                <a:solidFill>
                  <a:srgbClr val="888888"/>
                </a:solidFill>
                <a:latin typeface="Calibri"/>
                <a:ea typeface="Calibri"/>
                <a:cs typeface="Calibri"/>
                <a:sym typeface="Calibri"/>
              </a:rPr>
              <a:t>‹#›</a:t>
            </a:fld>
            <a:endParaRPr b="0" sz="1200">
              <a:solidFill>
                <a:srgbClr val="888888"/>
              </a:solidFill>
              <a:latin typeface="Calibri"/>
              <a:ea typeface="Calibri"/>
              <a:cs typeface="Calibri"/>
              <a:sym typeface="Calibri"/>
            </a:endParaRPr>
          </a:p>
        </p:txBody>
      </p:sp>
      <p:grpSp>
        <p:nvGrpSpPr>
          <p:cNvPr id="265" name="Google Shape;265;p33"/>
          <p:cNvGrpSpPr/>
          <p:nvPr/>
        </p:nvGrpSpPr>
        <p:grpSpPr>
          <a:xfrm>
            <a:off x="2833066" y="2245717"/>
            <a:ext cx="6430650" cy="4558233"/>
            <a:chOff x="3290266" y="1712317"/>
            <a:chExt cx="6430650" cy="4558233"/>
          </a:xfrm>
        </p:grpSpPr>
        <p:sp>
          <p:nvSpPr>
            <p:cNvPr id="266" name="Google Shape;266;p33"/>
            <p:cNvSpPr/>
            <p:nvPr/>
          </p:nvSpPr>
          <p:spPr>
            <a:xfrm>
              <a:off x="3290266" y="3542563"/>
              <a:ext cx="3173100" cy="899100"/>
            </a:xfrm>
            <a:prstGeom prst="rect">
              <a:avLst/>
            </a:prstGeom>
            <a:solidFill>
              <a:srgbClr val="A72A1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7" name="Google Shape;267;p33"/>
            <p:cNvSpPr/>
            <p:nvPr/>
          </p:nvSpPr>
          <p:spPr>
            <a:xfrm>
              <a:off x="4208108" y="3542579"/>
              <a:ext cx="899100" cy="899100"/>
            </a:xfrm>
            <a:prstGeom prst="rtTriangle">
              <a:avLst/>
            </a:prstGeom>
            <a:solidFill>
              <a:srgbClr val="BE2F2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8" name="Google Shape;268;p33"/>
            <p:cNvSpPr/>
            <p:nvPr/>
          </p:nvSpPr>
          <p:spPr>
            <a:xfrm>
              <a:off x="3290266" y="3542579"/>
              <a:ext cx="916800" cy="899100"/>
            </a:xfrm>
            <a:prstGeom prst="rtTriangle">
              <a:avLst/>
            </a:prstGeom>
            <a:solidFill>
              <a:srgbClr val="D8382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9" name="Google Shape;269;p33"/>
            <p:cNvSpPr/>
            <p:nvPr/>
          </p:nvSpPr>
          <p:spPr>
            <a:xfrm>
              <a:off x="3314900" y="3542650"/>
              <a:ext cx="899100" cy="899100"/>
            </a:xfrm>
            <a:prstGeom prst="rect">
              <a:avLst/>
            </a:prstGeom>
            <a:noFill/>
            <a:ln>
              <a:noFill/>
            </a:ln>
          </p:spPr>
          <p:txBody>
            <a:bodyPr anchorCtr="0" anchor="b" bIns="121900" lIns="121900" spcFirstLastPara="1" rIns="121900" wrap="square" tIns="121900">
              <a:noAutofit/>
            </a:bodyPr>
            <a:lstStyle/>
            <a:p>
              <a:pPr indent="0" lvl="0" marL="0" rtl="0" algn="ctr">
                <a:spcBef>
                  <a:spcPts val="0"/>
                </a:spcBef>
                <a:spcAft>
                  <a:spcPts val="0"/>
                </a:spcAft>
                <a:buNone/>
              </a:pPr>
              <a:r>
                <a:rPr b="1" lang="en-US" sz="1900">
                  <a:solidFill>
                    <a:srgbClr val="FFFFFF"/>
                  </a:solidFill>
                  <a:latin typeface="Roboto"/>
                  <a:ea typeface="Roboto"/>
                  <a:cs typeface="Roboto"/>
                  <a:sym typeface="Roboto"/>
                </a:rPr>
                <a:t>10 Years</a:t>
              </a:r>
              <a:r>
                <a:rPr lang="en-US" sz="1900">
                  <a:solidFill>
                    <a:srgbClr val="FFFFFF"/>
                  </a:solidFill>
                  <a:latin typeface="Roboto"/>
                  <a:ea typeface="Roboto"/>
                  <a:cs typeface="Roboto"/>
                  <a:sym typeface="Roboto"/>
                </a:rPr>
                <a:t> </a:t>
              </a:r>
              <a:endParaRPr sz="1900">
                <a:solidFill>
                  <a:srgbClr val="FFFFFF"/>
                </a:solidFill>
                <a:latin typeface="Roboto"/>
                <a:ea typeface="Roboto"/>
                <a:cs typeface="Roboto"/>
                <a:sym typeface="Roboto"/>
              </a:endParaRPr>
            </a:p>
          </p:txBody>
        </p:sp>
        <p:sp>
          <p:nvSpPr>
            <p:cNvPr id="270" name="Google Shape;270;p33"/>
            <p:cNvSpPr/>
            <p:nvPr/>
          </p:nvSpPr>
          <p:spPr>
            <a:xfrm>
              <a:off x="4609700" y="3618825"/>
              <a:ext cx="1165500" cy="742200"/>
            </a:xfrm>
            <a:prstGeom prst="rect">
              <a:avLst/>
            </a:prstGeom>
            <a:noFill/>
            <a:ln>
              <a:noFill/>
            </a:ln>
          </p:spPr>
          <p:txBody>
            <a:bodyPr anchorCtr="0" anchor="t" bIns="121900" lIns="121900" spcFirstLastPara="1" rIns="121900" wrap="square" tIns="121900">
              <a:noAutofit/>
            </a:bodyPr>
            <a:lstStyle/>
            <a:p>
              <a:pPr indent="0" lvl="0" marL="0" rtl="0" algn="ctr">
                <a:spcBef>
                  <a:spcPts val="0"/>
                </a:spcBef>
                <a:spcAft>
                  <a:spcPts val="0"/>
                </a:spcAft>
                <a:buNone/>
              </a:pPr>
              <a:r>
                <a:rPr lang="en-US" sz="3000">
                  <a:solidFill>
                    <a:srgbClr val="FFFFFF"/>
                  </a:solidFill>
                  <a:latin typeface="Roboto"/>
                  <a:ea typeface="Roboto"/>
                  <a:cs typeface="Roboto"/>
                  <a:sym typeface="Roboto"/>
                </a:rPr>
                <a:t>2</a:t>
              </a:r>
              <a:endParaRPr sz="3000">
                <a:solidFill>
                  <a:srgbClr val="FFFFFF"/>
                </a:solidFill>
                <a:latin typeface="Roboto"/>
                <a:ea typeface="Roboto"/>
                <a:cs typeface="Roboto"/>
                <a:sym typeface="Roboto"/>
              </a:endParaRPr>
            </a:p>
          </p:txBody>
        </p:sp>
        <p:sp>
          <p:nvSpPr>
            <p:cNvPr id="271" name="Google Shape;271;p33"/>
            <p:cNvSpPr/>
            <p:nvPr/>
          </p:nvSpPr>
          <p:spPr>
            <a:xfrm>
              <a:off x="3290266" y="4456240"/>
              <a:ext cx="3173100" cy="899100"/>
            </a:xfrm>
            <a:prstGeom prst="rect">
              <a:avLst/>
            </a:prstGeom>
            <a:solidFill>
              <a:srgbClr val="A72A1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2" name="Google Shape;272;p33"/>
            <p:cNvSpPr/>
            <p:nvPr/>
          </p:nvSpPr>
          <p:spPr>
            <a:xfrm>
              <a:off x="4208108" y="4456257"/>
              <a:ext cx="899100" cy="899100"/>
            </a:xfrm>
            <a:prstGeom prst="rtTriangle">
              <a:avLst/>
            </a:prstGeom>
            <a:solidFill>
              <a:srgbClr val="BE2F2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3" name="Google Shape;273;p33"/>
            <p:cNvSpPr/>
            <p:nvPr/>
          </p:nvSpPr>
          <p:spPr>
            <a:xfrm>
              <a:off x="3290266" y="4456257"/>
              <a:ext cx="916800" cy="899100"/>
            </a:xfrm>
            <a:prstGeom prst="rtTriangle">
              <a:avLst/>
            </a:prstGeom>
            <a:solidFill>
              <a:srgbClr val="D8382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4" name="Google Shape;274;p33"/>
            <p:cNvSpPr/>
            <p:nvPr/>
          </p:nvSpPr>
          <p:spPr>
            <a:xfrm>
              <a:off x="3290266" y="5369917"/>
              <a:ext cx="3173100" cy="899100"/>
            </a:xfrm>
            <a:prstGeom prst="rect">
              <a:avLst/>
            </a:prstGeom>
            <a:solidFill>
              <a:srgbClr val="A72A1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5" name="Google Shape;275;p33"/>
            <p:cNvSpPr/>
            <p:nvPr/>
          </p:nvSpPr>
          <p:spPr>
            <a:xfrm>
              <a:off x="4208108" y="5369934"/>
              <a:ext cx="899100" cy="899100"/>
            </a:xfrm>
            <a:prstGeom prst="rtTriangle">
              <a:avLst/>
            </a:prstGeom>
            <a:solidFill>
              <a:srgbClr val="BE2F2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6" name="Google Shape;276;p33"/>
            <p:cNvSpPr/>
            <p:nvPr/>
          </p:nvSpPr>
          <p:spPr>
            <a:xfrm>
              <a:off x="3290266" y="5369934"/>
              <a:ext cx="916800" cy="899100"/>
            </a:xfrm>
            <a:prstGeom prst="rtTriangle">
              <a:avLst/>
            </a:prstGeom>
            <a:solidFill>
              <a:srgbClr val="D8382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7" name="Google Shape;277;p33"/>
            <p:cNvSpPr/>
            <p:nvPr/>
          </p:nvSpPr>
          <p:spPr>
            <a:xfrm>
              <a:off x="3314900" y="4457050"/>
              <a:ext cx="899100" cy="899100"/>
            </a:xfrm>
            <a:prstGeom prst="rect">
              <a:avLst/>
            </a:prstGeom>
            <a:noFill/>
            <a:ln>
              <a:noFill/>
            </a:ln>
          </p:spPr>
          <p:txBody>
            <a:bodyPr anchorCtr="0" anchor="b" bIns="121900" lIns="121900" spcFirstLastPara="1" rIns="121900" wrap="square" tIns="121900">
              <a:noAutofit/>
            </a:bodyPr>
            <a:lstStyle/>
            <a:p>
              <a:pPr indent="0" lvl="0" marL="0" rtl="0" algn="ctr">
                <a:spcBef>
                  <a:spcPts val="0"/>
                </a:spcBef>
                <a:spcAft>
                  <a:spcPts val="0"/>
                </a:spcAft>
                <a:buNone/>
              </a:pPr>
              <a:r>
                <a:rPr b="1" lang="en-US" sz="1900">
                  <a:solidFill>
                    <a:srgbClr val="FFFFFF"/>
                  </a:solidFill>
                  <a:latin typeface="Roboto"/>
                  <a:ea typeface="Roboto"/>
                  <a:cs typeface="Roboto"/>
                  <a:sym typeface="Roboto"/>
                </a:rPr>
                <a:t>20 Years</a:t>
              </a:r>
              <a:r>
                <a:rPr lang="en-US" sz="1900">
                  <a:solidFill>
                    <a:srgbClr val="FFFFFF"/>
                  </a:solidFill>
                  <a:latin typeface="Roboto"/>
                  <a:ea typeface="Roboto"/>
                  <a:cs typeface="Roboto"/>
                  <a:sym typeface="Roboto"/>
                </a:rPr>
                <a:t> </a:t>
              </a:r>
              <a:endParaRPr sz="1900">
                <a:solidFill>
                  <a:srgbClr val="FFFFFF"/>
                </a:solidFill>
                <a:latin typeface="Roboto"/>
                <a:ea typeface="Roboto"/>
                <a:cs typeface="Roboto"/>
                <a:sym typeface="Roboto"/>
              </a:endParaRPr>
            </a:p>
          </p:txBody>
        </p:sp>
        <p:sp>
          <p:nvSpPr>
            <p:cNvPr id="278" name="Google Shape;278;p33"/>
            <p:cNvSpPr/>
            <p:nvPr/>
          </p:nvSpPr>
          <p:spPr>
            <a:xfrm>
              <a:off x="4609700" y="4533225"/>
              <a:ext cx="1165500" cy="742200"/>
            </a:xfrm>
            <a:prstGeom prst="rect">
              <a:avLst/>
            </a:prstGeom>
            <a:noFill/>
            <a:ln>
              <a:noFill/>
            </a:ln>
          </p:spPr>
          <p:txBody>
            <a:bodyPr anchorCtr="0" anchor="t" bIns="121900" lIns="121900" spcFirstLastPara="1" rIns="121900" wrap="square" tIns="121900">
              <a:noAutofit/>
            </a:bodyPr>
            <a:lstStyle/>
            <a:p>
              <a:pPr indent="0" lvl="0" marL="0" rtl="0" algn="ctr">
                <a:spcBef>
                  <a:spcPts val="0"/>
                </a:spcBef>
                <a:spcAft>
                  <a:spcPts val="0"/>
                </a:spcAft>
                <a:buNone/>
              </a:pPr>
              <a:r>
                <a:rPr lang="en-US" sz="3000">
                  <a:solidFill>
                    <a:srgbClr val="FFFFFF"/>
                  </a:solidFill>
                  <a:latin typeface="Roboto"/>
                  <a:ea typeface="Roboto"/>
                  <a:cs typeface="Roboto"/>
                  <a:sym typeface="Roboto"/>
                </a:rPr>
                <a:t>2</a:t>
              </a:r>
              <a:endParaRPr sz="3000">
                <a:solidFill>
                  <a:srgbClr val="FFFFFF"/>
                </a:solidFill>
                <a:latin typeface="Roboto"/>
                <a:ea typeface="Roboto"/>
                <a:cs typeface="Roboto"/>
                <a:sym typeface="Roboto"/>
              </a:endParaRPr>
            </a:p>
          </p:txBody>
        </p:sp>
        <p:sp>
          <p:nvSpPr>
            <p:cNvPr id="279" name="Google Shape;279;p33"/>
            <p:cNvSpPr/>
            <p:nvPr/>
          </p:nvSpPr>
          <p:spPr>
            <a:xfrm>
              <a:off x="3314900" y="5371450"/>
              <a:ext cx="899100" cy="899100"/>
            </a:xfrm>
            <a:prstGeom prst="rect">
              <a:avLst/>
            </a:prstGeom>
            <a:noFill/>
            <a:ln>
              <a:noFill/>
            </a:ln>
          </p:spPr>
          <p:txBody>
            <a:bodyPr anchorCtr="0" anchor="b" bIns="121900" lIns="121900" spcFirstLastPara="1" rIns="121900" wrap="square" tIns="121900">
              <a:noAutofit/>
            </a:bodyPr>
            <a:lstStyle/>
            <a:p>
              <a:pPr indent="0" lvl="0" marL="0" rtl="0" algn="ctr">
                <a:spcBef>
                  <a:spcPts val="0"/>
                </a:spcBef>
                <a:spcAft>
                  <a:spcPts val="0"/>
                </a:spcAft>
                <a:buNone/>
              </a:pPr>
              <a:r>
                <a:rPr b="1" lang="en-US" sz="1900">
                  <a:solidFill>
                    <a:srgbClr val="FFFFFF"/>
                  </a:solidFill>
                  <a:latin typeface="Roboto"/>
                  <a:ea typeface="Roboto"/>
                  <a:cs typeface="Roboto"/>
                  <a:sym typeface="Roboto"/>
                </a:rPr>
                <a:t>25 Years </a:t>
              </a:r>
              <a:endParaRPr b="1" sz="1900">
                <a:solidFill>
                  <a:srgbClr val="FFFFFF"/>
                </a:solidFill>
                <a:latin typeface="Roboto"/>
                <a:ea typeface="Roboto"/>
                <a:cs typeface="Roboto"/>
                <a:sym typeface="Roboto"/>
              </a:endParaRPr>
            </a:p>
          </p:txBody>
        </p:sp>
        <p:sp>
          <p:nvSpPr>
            <p:cNvPr id="280" name="Google Shape;280;p33"/>
            <p:cNvSpPr/>
            <p:nvPr/>
          </p:nvSpPr>
          <p:spPr>
            <a:xfrm>
              <a:off x="4609700" y="5447625"/>
              <a:ext cx="1165500" cy="742200"/>
            </a:xfrm>
            <a:prstGeom prst="rect">
              <a:avLst/>
            </a:prstGeom>
            <a:noFill/>
            <a:ln>
              <a:noFill/>
            </a:ln>
          </p:spPr>
          <p:txBody>
            <a:bodyPr anchorCtr="0" anchor="t" bIns="121900" lIns="121900" spcFirstLastPara="1" rIns="121900" wrap="square" tIns="121900">
              <a:noAutofit/>
            </a:bodyPr>
            <a:lstStyle/>
            <a:p>
              <a:pPr indent="0" lvl="0" marL="0" rtl="0" algn="ctr">
                <a:spcBef>
                  <a:spcPts val="0"/>
                </a:spcBef>
                <a:spcAft>
                  <a:spcPts val="0"/>
                </a:spcAft>
                <a:buNone/>
              </a:pPr>
              <a:r>
                <a:rPr lang="en-US" sz="3000">
                  <a:solidFill>
                    <a:srgbClr val="FFFFFF"/>
                  </a:solidFill>
                  <a:latin typeface="Roboto"/>
                  <a:ea typeface="Roboto"/>
                  <a:cs typeface="Roboto"/>
                  <a:sym typeface="Roboto"/>
                </a:rPr>
                <a:t>14</a:t>
              </a:r>
              <a:endParaRPr sz="3000">
                <a:solidFill>
                  <a:srgbClr val="FFFFFF"/>
                </a:solidFill>
                <a:latin typeface="Roboto"/>
                <a:ea typeface="Roboto"/>
                <a:cs typeface="Roboto"/>
                <a:sym typeface="Roboto"/>
              </a:endParaRPr>
            </a:p>
          </p:txBody>
        </p:sp>
        <p:sp>
          <p:nvSpPr>
            <p:cNvPr id="281" name="Google Shape;281;p33"/>
            <p:cNvSpPr/>
            <p:nvPr/>
          </p:nvSpPr>
          <p:spPr>
            <a:xfrm>
              <a:off x="6547816" y="2628163"/>
              <a:ext cx="3173100" cy="899100"/>
            </a:xfrm>
            <a:prstGeom prst="rect">
              <a:avLst/>
            </a:prstGeom>
            <a:solidFill>
              <a:srgbClr val="A72A1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2" name="Google Shape;282;p33"/>
            <p:cNvSpPr/>
            <p:nvPr/>
          </p:nvSpPr>
          <p:spPr>
            <a:xfrm>
              <a:off x="7465658" y="2628179"/>
              <a:ext cx="899100" cy="899100"/>
            </a:xfrm>
            <a:prstGeom prst="rtTriangle">
              <a:avLst/>
            </a:prstGeom>
            <a:solidFill>
              <a:srgbClr val="BE2F2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3" name="Google Shape;283;p33"/>
            <p:cNvSpPr/>
            <p:nvPr/>
          </p:nvSpPr>
          <p:spPr>
            <a:xfrm>
              <a:off x="6547816" y="2628179"/>
              <a:ext cx="916800" cy="899100"/>
            </a:xfrm>
            <a:prstGeom prst="rtTriangle">
              <a:avLst/>
            </a:prstGeom>
            <a:solidFill>
              <a:srgbClr val="D8382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4" name="Google Shape;284;p33"/>
            <p:cNvSpPr/>
            <p:nvPr/>
          </p:nvSpPr>
          <p:spPr>
            <a:xfrm>
              <a:off x="6572450" y="2628250"/>
              <a:ext cx="899100" cy="899100"/>
            </a:xfrm>
            <a:prstGeom prst="rect">
              <a:avLst/>
            </a:prstGeom>
            <a:noFill/>
            <a:ln>
              <a:noFill/>
            </a:ln>
          </p:spPr>
          <p:txBody>
            <a:bodyPr anchorCtr="0" anchor="b" bIns="121900" lIns="121900" spcFirstLastPara="1" rIns="121900" wrap="square" tIns="121900">
              <a:noAutofit/>
            </a:bodyPr>
            <a:lstStyle/>
            <a:p>
              <a:pPr indent="0" lvl="0" marL="0" rtl="0" algn="ctr">
                <a:spcBef>
                  <a:spcPts val="0"/>
                </a:spcBef>
                <a:spcAft>
                  <a:spcPts val="0"/>
                </a:spcAft>
                <a:buNone/>
              </a:pPr>
              <a:r>
                <a:rPr b="1" lang="en-US" sz="1900">
                  <a:solidFill>
                    <a:srgbClr val="FFFFFF"/>
                  </a:solidFill>
                  <a:latin typeface="Roboto"/>
                  <a:ea typeface="Roboto"/>
                  <a:cs typeface="Roboto"/>
                  <a:sym typeface="Roboto"/>
                </a:rPr>
                <a:t>35 Years</a:t>
              </a:r>
              <a:r>
                <a:rPr lang="en-US" sz="1900">
                  <a:solidFill>
                    <a:srgbClr val="FFFFFF"/>
                  </a:solidFill>
                  <a:latin typeface="Roboto"/>
                  <a:ea typeface="Roboto"/>
                  <a:cs typeface="Roboto"/>
                  <a:sym typeface="Roboto"/>
                </a:rPr>
                <a:t> </a:t>
              </a:r>
              <a:endParaRPr sz="1900">
                <a:solidFill>
                  <a:srgbClr val="FFFFFF"/>
                </a:solidFill>
                <a:latin typeface="Roboto"/>
                <a:ea typeface="Roboto"/>
                <a:cs typeface="Roboto"/>
                <a:sym typeface="Roboto"/>
              </a:endParaRPr>
            </a:p>
          </p:txBody>
        </p:sp>
        <p:sp>
          <p:nvSpPr>
            <p:cNvPr id="285" name="Google Shape;285;p33"/>
            <p:cNvSpPr/>
            <p:nvPr/>
          </p:nvSpPr>
          <p:spPr>
            <a:xfrm>
              <a:off x="7867250" y="2704425"/>
              <a:ext cx="1165500" cy="742200"/>
            </a:xfrm>
            <a:prstGeom prst="rect">
              <a:avLst/>
            </a:prstGeom>
            <a:noFill/>
            <a:ln>
              <a:noFill/>
            </a:ln>
          </p:spPr>
          <p:txBody>
            <a:bodyPr anchorCtr="0" anchor="t" bIns="121900" lIns="121900" spcFirstLastPara="1" rIns="121900" wrap="square" tIns="121900">
              <a:noAutofit/>
            </a:bodyPr>
            <a:lstStyle/>
            <a:p>
              <a:pPr indent="0" lvl="0" marL="0" rtl="0" algn="ctr">
                <a:spcBef>
                  <a:spcPts val="0"/>
                </a:spcBef>
                <a:spcAft>
                  <a:spcPts val="0"/>
                </a:spcAft>
                <a:buNone/>
              </a:pPr>
              <a:r>
                <a:rPr lang="en-US" sz="3000">
                  <a:solidFill>
                    <a:srgbClr val="FFFFFF"/>
                  </a:solidFill>
                  <a:latin typeface="Roboto"/>
                  <a:ea typeface="Roboto"/>
                  <a:cs typeface="Roboto"/>
                  <a:sym typeface="Roboto"/>
                </a:rPr>
                <a:t>4</a:t>
              </a:r>
              <a:endParaRPr sz="3000">
                <a:solidFill>
                  <a:srgbClr val="FFFFFF"/>
                </a:solidFill>
                <a:latin typeface="Roboto"/>
                <a:ea typeface="Roboto"/>
                <a:cs typeface="Roboto"/>
                <a:sym typeface="Roboto"/>
              </a:endParaRPr>
            </a:p>
          </p:txBody>
        </p:sp>
        <p:sp>
          <p:nvSpPr>
            <p:cNvPr id="286" name="Google Shape;286;p33"/>
            <p:cNvSpPr/>
            <p:nvPr/>
          </p:nvSpPr>
          <p:spPr>
            <a:xfrm>
              <a:off x="6547816" y="3541840"/>
              <a:ext cx="3173100" cy="899100"/>
            </a:xfrm>
            <a:prstGeom prst="rect">
              <a:avLst/>
            </a:prstGeom>
            <a:solidFill>
              <a:srgbClr val="A72A1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7" name="Google Shape;287;p33"/>
            <p:cNvSpPr/>
            <p:nvPr/>
          </p:nvSpPr>
          <p:spPr>
            <a:xfrm>
              <a:off x="7465658" y="3541857"/>
              <a:ext cx="899100" cy="899100"/>
            </a:xfrm>
            <a:prstGeom prst="rtTriangle">
              <a:avLst/>
            </a:prstGeom>
            <a:solidFill>
              <a:srgbClr val="BE2F2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8" name="Google Shape;288;p33"/>
            <p:cNvSpPr/>
            <p:nvPr/>
          </p:nvSpPr>
          <p:spPr>
            <a:xfrm>
              <a:off x="6547816" y="3541857"/>
              <a:ext cx="916800" cy="899100"/>
            </a:xfrm>
            <a:prstGeom prst="rtTriangle">
              <a:avLst/>
            </a:prstGeom>
            <a:solidFill>
              <a:srgbClr val="D8382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9" name="Google Shape;289;p33"/>
            <p:cNvSpPr/>
            <p:nvPr/>
          </p:nvSpPr>
          <p:spPr>
            <a:xfrm>
              <a:off x="6547816" y="4455517"/>
              <a:ext cx="3173100" cy="899100"/>
            </a:xfrm>
            <a:prstGeom prst="rect">
              <a:avLst/>
            </a:prstGeom>
            <a:solidFill>
              <a:srgbClr val="A72A1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0" name="Google Shape;290;p33"/>
            <p:cNvSpPr/>
            <p:nvPr/>
          </p:nvSpPr>
          <p:spPr>
            <a:xfrm>
              <a:off x="7465658" y="4455534"/>
              <a:ext cx="899100" cy="899100"/>
            </a:xfrm>
            <a:prstGeom prst="rtTriangle">
              <a:avLst/>
            </a:prstGeom>
            <a:solidFill>
              <a:srgbClr val="BE2F2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1" name="Google Shape;291;p33"/>
            <p:cNvSpPr/>
            <p:nvPr/>
          </p:nvSpPr>
          <p:spPr>
            <a:xfrm>
              <a:off x="6547816" y="4455534"/>
              <a:ext cx="916800" cy="899100"/>
            </a:xfrm>
            <a:prstGeom prst="rtTriangle">
              <a:avLst/>
            </a:prstGeom>
            <a:solidFill>
              <a:srgbClr val="D8382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2" name="Google Shape;292;p33"/>
            <p:cNvSpPr/>
            <p:nvPr/>
          </p:nvSpPr>
          <p:spPr>
            <a:xfrm>
              <a:off x="6547816" y="5369917"/>
              <a:ext cx="3173100" cy="899100"/>
            </a:xfrm>
            <a:prstGeom prst="rect">
              <a:avLst/>
            </a:prstGeom>
            <a:solidFill>
              <a:srgbClr val="A72A1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3" name="Google Shape;293;p33"/>
            <p:cNvSpPr/>
            <p:nvPr/>
          </p:nvSpPr>
          <p:spPr>
            <a:xfrm>
              <a:off x="7465658" y="5369934"/>
              <a:ext cx="899100" cy="899100"/>
            </a:xfrm>
            <a:prstGeom prst="rtTriangle">
              <a:avLst/>
            </a:prstGeom>
            <a:solidFill>
              <a:srgbClr val="BE2F2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4" name="Google Shape;294;p33"/>
            <p:cNvSpPr/>
            <p:nvPr/>
          </p:nvSpPr>
          <p:spPr>
            <a:xfrm>
              <a:off x="6547816" y="5369934"/>
              <a:ext cx="916800" cy="899100"/>
            </a:xfrm>
            <a:prstGeom prst="rtTriangle">
              <a:avLst/>
            </a:prstGeom>
            <a:solidFill>
              <a:srgbClr val="D8382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5" name="Google Shape;295;p33"/>
            <p:cNvSpPr/>
            <p:nvPr/>
          </p:nvSpPr>
          <p:spPr>
            <a:xfrm>
              <a:off x="6572450" y="3542650"/>
              <a:ext cx="899100" cy="899100"/>
            </a:xfrm>
            <a:prstGeom prst="rect">
              <a:avLst/>
            </a:prstGeom>
            <a:noFill/>
            <a:ln>
              <a:noFill/>
            </a:ln>
          </p:spPr>
          <p:txBody>
            <a:bodyPr anchorCtr="0" anchor="b" bIns="121900" lIns="121900" spcFirstLastPara="1" rIns="121900" wrap="square" tIns="121900">
              <a:noAutofit/>
            </a:bodyPr>
            <a:lstStyle/>
            <a:p>
              <a:pPr indent="0" lvl="0" marL="0" rtl="0" algn="ctr">
                <a:spcBef>
                  <a:spcPts val="0"/>
                </a:spcBef>
                <a:spcAft>
                  <a:spcPts val="0"/>
                </a:spcAft>
                <a:buNone/>
              </a:pPr>
              <a:r>
                <a:rPr b="1" lang="en-US" sz="1900">
                  <a:solidFill>
                    <a:srgbClr val="FFFFFF"/>
                  </a:solidFill>
                  <a:latin typeface="Roboto"/>
                  <a:ea typeface="Roboto"/>
                  <a:cs typeface="Roboto"/>
                  <a:sym typeface="Roboto"/>
                </a:rPr>
                <a:t>40 Years </a:t>
              </a:r>
              <a:endParaRPr b="1" sz="1900">
                <a:solidFill>
                  <a:srgbClr val="FFFFFF"/>
                </a:solidFill>
                <a:latin typeface="Roboto"/>
                <a:ea typeface="Roboto"/>
                <a:cs typeface="Roboto"/>
                <a:sym typeface="Roboto"/>
              </a:endParaRPr>
            </a:p>
          </p:txBody>
        </p:sp>
        <p:sp>
          <p:nvSpPr>
            <p:cNvPr id="296" name="Google Shape;296;p33"/>
            <p:cNvSpPr/>
            <p:nvPr/>
          </p:nvSpPr>
          <p:spPr>
            <a:xfrm>
              <a:off x="7867250" y="3618825"/>
              <a:ext cx="1165500" cy="742200"/>
            </a:xfrm>
            <a:prstGeom prst="rect">
              <a:avLst/>
            </a:prstGeom>
            <a:noFill/>
            <a:ln>
              <a:noFill/>
            </a:ln>
          </p:spPr>
          <p:txBody>
            <a:bodyPr anchorCtr="0" anchor="t" bIns="121900" lIns="121900" spcFirstLastPara="1" rIns="121900" wrap="square" tIns="121900">
              <a:noAutofit/>
            </a:bodyPr>
            <a:lstStyle/>
            <a:p>
              <a:pPr indent="0" lvl="0" marL="0" rtl="0" algn="ctr">
                <a:spcBef>
                  <a:spcPts val="0"/>
                </a:spcBef>
                <a:spcAft>
                  <a:spcPts val="0"/>
                </a:spcAft>
                <a:buNone/>
              </a:pPr>
              <a:r>
                <a:rPr lang="en-US" sz="3000">
                  <a:solidFill>
                    <a:srgbClr val="FFFFFF"/>
                  </a:solidFill>
                  <a:latin typeface="Roboto"/>
                  <a:ea typeface="Roboto"/>
                  <a:cs typeface="Roboto"/>
                  <a:sym typeface="Roboto"/>
                </a:rPr>
                <a:t>5</a:t>
              </a:r>
              <a:endParaRPr sz="3000">
                <a:solidFill>
                  <a:srgbClr val="FFFFFF"/>
                </a:solidFill>
                <a:latin typeface="Roboto"/>
                <a:ea typeface="Roboto"/>
                <a:cs typeface="Roboto"/>
                <a:sym typeface="Roboto"/>
              </a:endParaRPr>
            </a:p>
          </p:txBody>
        </p:sp>
        <p:sp>
          <p:nvSpPr>
            <p:cNvPr id="297" name="Google Shape;297;p33"/>
            <p:cNvSpPr/>
            <p:nvPr/>
          </p:nvSpPr>
          <p:spPr>
            <a:xfrm>
              <a:off x="6572450" y="4457050"/>
              <a:ext cx="899100" cy="899100"/>
            </a:xfrm>
            <a:prstGeom prst="rect">
              <a:avLst/>
            </a:prstGeom>
            <a:noFill/>
            <a:ln>
              <a:noFill/>
            </a:ln>
          </p:spPr>
          <p:txBody>
            <a:bodyPr anchorCtr="0" anchor="b" bIns="121900" lIns="121900" spcFirstLastPara="1" rIns="121900" wrap="square" tIns="121900">
              <a:noAutofit/>
            </a:bodyPr>
            <a:lstStyle/>
            <a:p>
              <a:pPr indent="0" lvl="0" marL="0" rtl="0" algn="ctr">
                <a:spcBef>
                  <a:spcPts val="0"/>
                </a:spcBef>
                <a:spcAft>
                  <a:spcPts val="0"/>
                </a:spcAft>
                <a:buNone/>
              </a:pPr>
              <a:r>
                <a:rPr b="1" lang="en-US" sz="1900">
                  <a:solidFill>
                    <a:srgbClr val="FFFFFF"/>
                  </a:solidFill>
                  <a:latin typeface="Roboto"/>
                  <a:ea typeface="Roboto"/>
                  <a:cs typeface="Roboto"/>
                  <a:sym typeface="Roboto"/>
                </a:rPr>
                <a:t>55 Years</a:t>
              </a:r>
              <a:r>
                <a:rPr lang="en-US" sz="1900">
                  <a:solidFill>
                    <a:srgbClr val="FFFFFF"/>
                  </a:solidFill>
                  <a:latin typeface="Roboto"/>
                  <a:ea typeface="Roboto"/>
                  <a:cs typeface="Roboto"/>
                  <a:sym typeface="Roboto"/>
                </a:rPr>
                <a:t> </a:t>
              </a:r>
              <a:endParaRPr sz="1900">
                <a:solidFill>
                  <a:srgbClr val="FFFFFF"/>
                </a:solidFill>
                <a:latin typeface="Roboto"/>
                <a:ea typeface="Roboto"/>
                <a:cs typeface="Roboto"/>
                <a:sym typeface="Roboto"/>
              </a:endParaRPr>
            </a:p>
          </p:txBody>
        </p:sp>
        <p:sp>
          <p:nvSpPr>
            <p:cNvPr id="298" name="Google Shape;298;p33"/>
            <p:cNvSpPr/>
            <p:nvPr/>
          </p:nvSpPr>
          <p:spPr>
            <a:xfrm>
              <a:off x="7867250" y="4533225"/>
              <a:ext cx="1165500" cy="742200"/>
            </a:xfrm>
            <a:prstGeom prst="rect">
              <a:avLst/>
            </a:prstGeom>
            <a:noFill/>
            <a:ln>
              <a:noFill/>
            </a:ln>
          </p:spPr>
          <p:txBody>
            <a:bodyPr anchorCtr="0" anchor="t" bIns="121900" lIns="121900" spcFirstLastPara="1" rIns="121900" wrap="square" tIns="121900">
              <a:noAutofit/>
            </a:bodyPr>
            <a:lstStyle/>
            <a:p>
              <a:pPr indent="0" lvl="0" marL="0" rtl="0" algn="ctr">
                <a:spcBef>
                  <a:spcPts val="0"/>
                </a:spcBef>
                <a:spcAft>
                  <a:spcPts val="0"/>
                </a:spcAft>
                <a:buNone/>
              </a:pPr>
              <a:r>
                <a:rPr lang="en-US" sz="3000">
                  <a:solidFill>
                    <a:srgbClr val="FFFFFF"/>
                  </a:solidFill>
                  <a:latin typeface="Roboto"/>
                  <a:ea typeface="Roboto"/>
                  <a:cs typeface="Roboto"/>
                  <a:sym typeface="Roboto"/>
                </a:rPr>
                <a:t>2</a:t>
              </a:r>
              <a:endParaRPr sz="3000">
                <a:solidFill>
                  <a:srgbClr val="FFFFFF"/>
                </a:solidFill>
                <a:latin typeface="Roboto"/>
                <a:ea typeface="Roboto"/>
                <a:cs typeface="Roboto"/>
                <a:sym typeface="Roboto"/>
              </a:endParaRPr>
            </a:p>
          </p:txBody>
        </p:sp>
        <p:sp>
          <p:nvSpPr>
            <p:cNvPr id="299" name="Google Shape;299;p33"/>
            <p:cNvSpPr/>
            <p:nvPr/>
          </p:nvSpPr>
          <p:spPr>
            <a:xfrm>
              <a:off x="7867250" y="5447625"/>
              <a:ext cx="1165500" cy="742200"/>
            </a:xfrm>
            <a:prstGeom prst="rect">
              <a:avLst/>
            </a:prstGeom>
            <a:noFill/>
            <a:ln>
              <a:noFill/>
            </a:ln>
          </p:spPr>
          <p:txBody>
            <a:bodyPr anchorCtr="0" anchor="t" bIns="121900" lIns="121900" spcFirstLastPara="1" rIns="121900" wrap="square" tIns="121900">
              <a:noAutofit/>
            </a:bodyPr>
            <a:lstStyle/>
            <a:p>
              <a:pPr indent="0" lvl="0" marL="0" rtl="0" algn="ctr">
                <a:spcBef>
                  <a:spcPts val="0"/>
                </a:spcBef>
                <a:spcAft>
                  <a:spcPts val="0"/>
                </a:spcAft>
                <a:buNone/>
              </a:pPr>
              <a:r>
                <a:rPr lang="en-US" sz="3000">
                  <a:solidFill>
                    <a:srgbClr val="FFFFFF"/>
                  </a:solidFill>
                  <a:latin typeface="Roboto"/>
                  <a:ea typeface="Roboto"/>
                  <a:cs typeface="Roboto"/>
                  <a:sym typeface="Roboto"/>
                </a:rPr>
                <a:t>3</a:t>
              </a:r>
              <a:endParaRPr sz="3000">
                <a:solidFill>
                  <a:srgbClr val="FFFFFF"/>
                </a:solidFill>
                <a:latin typeface="Roboto"/>
                <a:ea typeface="Roboto"/>
                <a:cs typeface="Roboto"/>
                <a:sym typeface="Roboto"/>
              </a:endParaRPr>
            </a:p>
          </p:txBody>
        </p:sp>
        <p:sp>
          <p:nvSpPr>
            <p:cNvPr id="300" name="Google Shape;300;p33"/>
            <p:cNvSpPr/>
            <p:nvPr/>
          </p:nvSpPr>
          <p:spPr>
            <a:xfrm>
              <a:off x="6572450" y="5371450"/>
              <a:ext cx="899100" cy="899100"/>
            </a:xfrm>
            <a:prstGeom prst="rect">
              <a:avLst/>
            </a:prstGeom>
            <a:noFill/>
            <a:ln>
              <a:noFill/>
            </a:ln>
          </p:spPr>
          <p:txBody>
            <a:bodyPr anchorCtr="0" anchor="b" bIns="121900" lIns="121900" spcFirstLastPara="1" rIns="121900" wrap="square" tIns="121900">
              <a:noAutofit/>
            </a:bodyPr>
            <a:lstStyle/>
            <a:p>
              <a:pPr indent="0" lvl="0" marL="0" rtl="0" algn="ctr">
                <a:spcBef>
                  <a:spcPts val="0"/>
                </a:spcBef>
                <a:spcAft>
                  <a:spcPts val="0"/>
                </a:spcAft>
                <a:buNone/>
              </a:pPr>
              <a:r>
                <a:rPr b="1" lang="en-US" sz="1900">
                  <a:solidFill>
                    <a:srgbClr val="FFFFFF"/>
                  </a:solidFill>
                  <a:latin typeface="Roboto"/>
                  <a:ea typeface="Roboto"/>
                  <a:cs typeface="Roboto"/>
                  <a:sym typeface="Roboto"/>
                </a:rPr>
                <a:t>60 Years</a:t>
              </a:r>
              <a:r>
                <a:rPr lang="en-US" sz="1900">
                  <a:solidFill>
                    <a:srgbClr val="FFFFFF"/>
                  </a:solidFill>
                  <a:latin typeface="Roboto"/>
                  <a:ea typeface="Roboto"/>
                  <a:cs typeface="Roboto"/>
                  <a:sym typeface="Roboto"/>
                </a:rPr>
                <a:t> </a:t>
              </a:r>
              <a:endParaRPr sz="1900">
                <a:solidFill>
                  <a:srgbClr val="FFFFFF"/>
                </a:solidFill>
                <a:latin typeface="Roboto"/>
                <a:ea typeface="Roboto"/>
                <a:cs typeface="Roboto"/>
                <a:sym typeface="Roboto"/>
              </a:endParaRPr>
            </a:p>
          </p:txBody>
        </p:sp>
        <p:sp>
          <p:nvSpPr>
            <p:cNvPr id="301" name="Google Shape;301;p33"/>
            <p:cNvSpPr/>
            <p:nvPr/>
          </p:nvSpPr>
          <p:spPr>
            <a:xfrm>
              <a:off x="6547816" y="1713763"/>
              <a:ext cx="3173100" cy="899100"/>
            </a:xfrm>
            <a:prstGeom prst="rect">
              <a:avLst/>
            </a:prstGeom>
            <a:solidFill>
              <a:srgbClr val="A72A1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2" name="Google Shape;302;p33"/>
            <p:cNvSpPr/>
            <p:nvPr/>
          </p:nvSpPr>
          <p:spPr>
            <a:xfrm>
              <a:off x="7465658" y="1713779"/>
              <a:ext cx="899100" cy="899100"/>
            </a:xfrm>
            <a:prstGeom prst="rtTriangle">
              <a:avLst/>
            </a:prstGeom>
            <a:solidFill>
              <a:srgbClr val="BE2F2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3" name="Google Shape;303;p33"/>
            <p:cNvSpPr/>
            <p:nvPr/>
          </p:nvSpPr>
          <p:spPr>
            <a:xfrm>
              <a:off x="6547816" y="1713779"/>
              <a:ext cx="916800" cy="899100"/>
            </a:xfrm>
            <a:prstGeom prst="rtTriangle">
              <a:avLst/>
            </a:prstGeom>
            <a:solidFill>
              <a:srgbClr val="D8382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4" name="Google Shape;304;p33"/>
            <p:cNvSpPr/>
            <p:nvPr/>
          </p:nvSpPr>
          <p:spPr>
            <a:xfrm>
              <a:off x="6572450" y="1713850"/>
              <a:ext cx="899100" cy="899100"/>
            </a:xfrm>
            <a:prstGeom prst="rect">
              <a:avLst/>
            </a:prstGeom>
            <a:noFill/>
            <a:ln>
              <a:noFill/>
            </a:ln>
          </p:spPr>
          <p:txBody>
            <a:bodyPr anchorCtr="0" anchor="b" bIns="121900" lIns="121900" spcFirstLastPara="1" rIns="121900" wrap="square" tIns="121900">
              <a:noAutofit/>
            </a:bodyPr>
            <a:lstStyle/>
            <a:p>
              <a:pPr indent="0" lvl="0" marL="0" rtl="0" algn="ctr">
                <a:spcBef>
                  <a:spcPts val="0"/>
                </a:spcBef>
                <a:spcAft>
                  <a:spcPts val="0"/>
                </a:spcAft>
                <a:buNone/>
              </a:pPr>
              <a:r>
                <a:rPr b="1" lang="en-US" sz="1900">
                  <a:solidFill>
                    <a:srgbClr val="FFFFFF"/>
                  </a:solidFill>
                  <a:latin typeface="Roboto"/>
                  <a:ea typeface="Roboto"/>
                  <a:cs typeface="Roboto"/>
                  <a:sym typeface="Roboto"/>
                </a:rPr>
                <a:t>30 Years</a:t>
              </a:r>
              <a:r>
                <a:rPr lang="en-US" sz="1900">
                  <a:solidFill>
                    <a:srgbClr val="FFFFFF"/>
                  </a:solidFill>
                  <a:latin typeface="Roboto"/>
                  <a:ea typeface="Roboto"/>
                  <a:cs typeface="Roboto"/>
                  <a:sym typeface="Roboto"/>
                </a:rPr>
                <a:t> </a:t>
              </a:r>
              <a:endParaRPr sz="1900">
                <a:solidFill>
                  <a:srgbClr val="FFFFFF"/>
                </a:solidFill>
                <a:latin typeface="Roboto"/>
                <a:ea typeface="Roboto"/>
                <a:cs typeface="Roboto"/>
                <a:sym typeface="Roboto"/>
              </a:endParaRPr>
            </a:p>
          </p:txBody>
        </p:sp>
        <p:sp>
          <p:nvSpPr>
            <p:cNvPr id="305" name="Google Shape;305;p33"/>
            <p:cNvSpPr/>
            <p:nvPr/>
          </p:nvSpPr>
          <p:spPr>
            <a:xfrm>
              <a:off x="7867250" y="1790025"/>
              <a:ext cx="1165500" cy="742200"/>
            </a:xfrm>
            <a:prstGeom prst="rect">
              <a:avLst/>
            </a:prstGeom>
            <a:noFill/>
            <a:ln>
              <a:noFill/>
            </a:ln>
          </p:spPr>
          <p:txBody>
            <a:bodyPr anchorCtr="0" anchor="t" bIns="121900" lIns="121900" spcFirstLastPara="1" rIns="121900" wrap="square" tIns="121900">
              <a:noAutofit/>
            </a:bodyPr>
            <a:lstStyle/>
            <a:p>
              <a:pPr indent="0" lvl="0" marL="0" rtl="0" algn="ctr">
                <a:spcBef>
                  <a:spcPts val="0"/>
                </a:spcBef>
                <a:spcAft>
                  <a:spcPts val="0"/>
                </a:spcAft>
                <a:buNone/>
              </a:pPr>
              <a:r>
                <a:rPr lang="en-US" sz="3000">
                  <a:solidFill>
                    <a:srgbClr val="FFFFFF"/>
                  </a:solidFill>
                  <a:latin typeface="Roboto"/>
                  <a:ea typeface="Roboto"/>
                  <a:cs typeface="Roboto"/>
                  <a:sym typeface="Roboto"/>
                </a:rPr>
                <a:t>6</a:t>
              </a:r>
              <a:endParaRPr sz="3000">
                <a:solidFill>
                  <a:srgbClr val="FFFFFF"/>
                </a:solidFill>
                <a:latin typeface="Roboto"/>
                <a:ea typeface="Roboto"/>
                <a:cs typeface="Roboto"/>
                <a:sym typeface="Roboto"/>
              </a:endParaRPr>
            </a:p>
          </p:txBody>
        </p:sp>
        <p:sp>
          <p:nvSpPr>
            <p:cNvPr id="306" name="Google Shape;306;p33"/>
            <p:cNvSpPr/>
            <p:nvPr/>
          </p:nvSpPr>
          <p:spPr>
            <a:xfrm>
              <a:off x="3290266" y="2626717"/>
              <a:ext cx="3173100" cy="899100"/>
            </a:xfrm>
            <a:prstGeom prst="rect">
              <a:avLst/>
            </a:prstGeom>
            <a:solidFill>
              <a:srgbClr val="A72A1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7" name="Google Shape;307;p33"/>
            <p:cNvSpPr/>
            <p:nvPr/>
          </p:nvSpPr>
          <p:spPr>
            <a:xfrm>
              <a:off x="4208108" y="2626734"/>
              <a:ext cx="899100" cy="899100"/>
            </a:xfrm>
            <a:prstGeom prst="rtTriangle">
              <a:avLst/>
            </a:prstGeom>
            <a:solidFill>
              <a:srgbClr val="BE2F2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8" name="Google Shape;308;p33"/>
            <p:cNvSpPr/>
            <p:nvPr/>
          </p:nvSpPr>
          <p:spPr>
            <a:xfrm>
              <a:off x="3290266" y="2626734"/>
              <a:ext cx="916800" cy="899100"/>
            </a:xfrm>
            <a:prstGeom prst="rtTriangle">
              <a:avLst/>
            </a:prstGeom>
            <a:solidFill>
              <a:srgbClr val="D8382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9" name="Google Shape;309;p33"/>
            <p:cNvSpPr/>
            <p:nvPr/>
          </p:nvSpPr>
          <p:spPr>
            <a:xfrm>
              <a:off x="4609700" y="2704425"/>
              <a:ext cx="1165500" cy="742200"/>
            </a:xfrm>
            <a:prstGeom prst="rect">
              <a:avLst/>
            </a:prstGeom>
            <a:noFill/>
            <a:ln>
              <a:noFill/>
            </a:ln>
          </p:spPr>
          <p:txBody>
            <a:bodyPr anchorCtr="0" anchor="t" bIns="121900" lIns="121900" spcFirstLastPara="1" rIns="121900" wrap="square" tIns="121900">
              <a:noAutofit/>
            </a:bodyPr>
            <a:lstStyle/>
            <a:p>
              <a:pPr indent="0" lvl="0" marL="0" rtl="0" algn="ctr">
                <a:spcBef>
                  <a:spcPts val="0"/>
                </a:spcBef>
                <a:spcAft>
                  <a:spcPts val="0"/>
                </a:spcAft>
                <a:buNone/>
              </a:pPr>
              <a:r>
                <a:rPr lang="en-US" sz="3000">
                  <a:solidFill>
                    <a:srgbClr val="FFFFFF"/>
                  </a:solidFill>
                  <a:latin typeface="Roboto"/>
                  <a:ea typeface="Roboto"/>
                  <a:cs typeface="Roboto"/>
                  <a:sym typeface="Roboto"/>
                </a:rPr>
                <a:t>3</a:t>
              </a:r>
              <a:endParaRPr sz="3000">
                <a:solidFill>
                  <a:srgbClr val="FFFFFF"/>
                </a:solidFill>
                <a:latin typeface="Roboto"/>
                <a:ea typeface="Roboto"/>
                <a:cs typeface="Roboto"/>
                <a:sym typeface="Roboto"/>
              </a:endParaRPr>
            </a:p>
            <a:p>
              <a:pPr indent="0" lvl="0" marL="0" rtl="0" algn="ctr">
                <a:spcBef>
                  <a:spcPts val="0"/>
                </a:spcBef>
                <a:spcAft>
                  <a:spcPts val="0"/>
                </a:spcAft>
                <a:buNone/>
              </a:pPr>
              <a:r>
                <a:t/>
              </a:r>
              <a:endParaRPr sz="3000">
                <a:solidFill>
                  <a:srgbClr val="FFFFFF"/>
                </a:solidFill>
                <a:latin typeface="Roboto"/>
                <a:ea typeface="Roboto"/>
                <a:cs typeface="Roboto"/>
                <a:sym typeface="Roboto"/>
              </a:endParaRPr>
            </a:p>
          </p:txBody>
        </p:sp>
        <p:sp>
          <p:nvSpPr>
            <p:cNvPr id="310" name="Google Shape;310;p33"/>
            <p:cNvSpPr/>
            <p:nvPr/>
          </p:nvSpPr>
          <p:spPr>
            <a:xfrm>
              <a:off x="3314900" y="2628250"/>
              <a:ext cx="899100" cy="899100"/>
            </a:xfrm>
            <a:prstGeom prst="rect">
              <a:avLst/>
            </a:prstGeom>
            <a:noFill/>
            <a:ln>
              <a:noFill/>
            </a:ln>
          </p:spPr>
          <p:txBody>
            <a:bodyPr anchorCtr="0" anchor="b" bIns="121900" lIns="121900" spcFirstLastPara="1" rIns="121900" wrap="square" tIns="121900">
              <a:noAutofit/>
            </a:bodyPr>
            <a:lstStyle/>
            <a:p>
              <a:pPr indent="0" lvl="0" marL="0" rtl="0" algn="ctr">
                <a:spcBef>
                  <a:spcPts val="0"/>
                </a:spcBef>
                <a:spcAft>
                  <a:spcPts val="0"/>
                </a:spcAft>
                <a:buNone/>
              </a:pPr>
              <a:r>
                <a:rPr b="1" lang="en-US" sz="1900">
                  <a:solidFill>
                    <a:srgbClr val="FFFFFF"/>
                  </a:solidFill>
                  <a:latin typeface="Roboto"/>
                  <a:ea typeface="Roboto"/>
                  <a:cs typeface="Roboto"/>
                  <a:sym typeface="Roboto"/>
                </a:rPr>
                <a:t>5 </a:t>
              </a:r>
              <a:r>
                <a:rPr b="1" lang="en-US" sz="1900">
                  <a:solidFill>
                    <a:srgbClr val="FFFFFF"/>
                  </a:solidFill>
                  <a:latin typeface="Roboto"/>
                  <a:ea typeface="Roboto"/>
                  <a:cs typeface="Roboto"/>
                  <a:sym typeface="Roboto"/>
                </a:rPr>
                <a:t>Years</a:t>
              </a:r>
              <a:r>
                <a:rPr lang="en-US" sz="1900">
                  <a:solidFill>
                    <a:srgbClr val="FFFFFF"/>
                  </a:solidFill>
                  <a:latin typeface="Roboto"/>
                  <a:ea typeface="Roboto"/>
                  <a:cs typeface="Roboto"/>
                  <a:sym typeface="Roboto"/>
                </a:rPr>
                <a:t> </a:t>
              </a:r>
              <a:endParaRPr sz="1900">
                <a:solidFill>
                  <a:srgbClr val="FFFFFF"/>
                </a:solidFill>
                <a:latin typeface="Roboto"/>
                <a:ea typeface="Roboto"/>
                <a:cs typeface="Roboto"/>
                <a:sym typeface="Roboto"/>
              </a:endParaRPr>
            </a:p>
          </p:txBody>
        </p:sp>
        <p:sp>
          <p:nvSpPr>
            <p:cNvPr id="311" name="Google Shape;311;p33"/>
            <p:cNvSpPr/>
            <p:nvPr/>
          </p:nvSpPr>
          <p:spPr>
            <a:xfrm>
              <a:off x="3290266" y="1712317"/>
              <a:ext cx="3173100" cy="899100"/>
            </a:xfrm>
            <a:prstGeom prst="rect">
              <a:avLst/>
            </a:prstGeom>
            <a:solidFill>
              <a:srgbClr val="A72A1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2" name="Google Shape;312;p33"/>
            <p:cNvSpPr/>
            <p:nvPr/>
          </p:nvSpPr>
          <p:spPr>
            <a:xfrm>
              <a:off x="4208108" y="1712334"/>
              <a:ext cx="899100" cy="899100"/>
            </a:xfrm>
            <a:prstGeom prst="rtTriangle">
              <a:avLst/>
            </a:prstGeom>
            <a:solidFill>
              <a:srgbClr val="BE2F2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3" name="Google Shape;313;p33"/>
            <p:cNvSpPr/>
            <p:nvPr/>
          </p:nvSpPr>
          <p:spPr>
            <a:xfrm>
              <a:off x="3290266" y="1712334"/>
              <a:ext cx="916800" cy="899100"/>
            </a:xfrm>
            <a:prstGeom prst="rtTriangle">
              <a:avLst/>
            </a:prstGeom>
            <a:solidFill>
              <a:srgbClr val="D8382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4" name="Google Shape;314;p33"/>
            <p:cNvSpPr/>
            <p:nvPr/>
          </p:nvSpPr>
          <p:spPr>
            <a:xfrm>
              <a:off x="4609700" y="1790025"/>
              <a:ext cx="1165500" cy="742200"/>
            </a:xfrm>
            <a:prstGeom prst="rect">
              <a:avLst/>
            </a:prstGeom>
            <a:noFill/>
            <a:ln>
              <a:noFill/>
            </a:ln>
          </p:spPr>
          <p:txBody>
            <a:bodyPr anchorCtr="0" anchor="t" bIns="121900" lIns="121900" spcFirstLastPara="1" rIns="121900" wrap="square" tIns="121900">
              <a:noAutofit/>
            </a:bodyPr>
            <a:lstStyle/>
            <a:p>
              <a:pPr indent="0" lvl="0" marL="0" rtl="0" algn="ctr">
                <a:spcBef>
                  <a:spcPts val="0"/>
                </a:spcBef>
                <a:spcAft>
                  <a:spcPts val="0"/>
                </a:spcAft>
                <a:buNone/>
              </a:pPr>
              <a:r>
                <a:rPr lang="en-US" sz="3000">
                  <a:solidFill>
                    <a:srgbClr val="FFFFFF"/>
                  </a:solidFill>
                  <a:latin typeface="Roboto"/>
                  <a:ea typeface="Roboto"/>
                  <a:cs typeface="Roboto"/>
                  <a:sym typeface="Roboto"/>
                </a:rPr>
                <a:t>10</a:t>
              </a:r>
              <a:endParaRPr sz="3000">
                <a:solidFill>
                  <a:srgbClr val="FFFFFF"/>
                </a:solidFill>
                <a:latin typeface="Roboto"/>
                <a:ea typeface="Roboto"/>
                <a:cs typeface="Roboto"/>
                <a:sym typeface="Roboto"/>
              </a:endParaRPr>
            </a:p>
            <a:p>
              <a:pPr indent="0" lvl="0" marL="0" rtl="0" algn="ctr">
                <a:spcBef>
                  <a:spcPts val="0"/>
                </a:spcBef>
                <a:spcAft>
                  <a:spcPts val="0"/>
                </a:spcAft>
                <a:buNone/>
              </a:pPr>
              <a:r>
                <a:t/>
              </a:r>
              <a:endParaRPr sz="3000">
                <a:solidFill>
                  <a:srgbClr val="FFFFFF"/>
                </a:solidFill>
                <a:latin typeface="Roboto"/>
                <a:ea typeface="Roboto"/>
                <a:cs typeface="Roboto"/>
                <a:sym typeface="Roboto"/>
              </a:endParaRPr>
            </a:p>
          </p:txBody>
        </p:sp>
        <p:sp>
          <p:nvSpPr>
            <p:cNvPr id="315" name="Google Shape;315;p33"/>
            <p:cNvSpPr/>
            <p:nvPr/>
          </p:nvSpPr>
          <p:spPr>
            <a:xfrm>
              <a:off x="3314900" y="1713850"/>
              <a:ext cx="899100" cy="899100"/>
            </a:xfrm>
            <a:prstGeom prst="rect">
              <a:avLst/>
            </a:prstGeom>
            <a:noFill/>
            <a:ln>
              <a:noFill/>
            </a:ln>
          </p:spPr>
          <p:txBody>
            <a:bodyPr anchorCtr="0" anchor="b" bIns="121900" lIns="121900" spcFirstLastPara="1" rIns="121900" wrap="square" tIns="121900">
              <a:noAutofit/>
            </a:bodyPr>
            <a:lstStyle/>
            <a:p>
              <a:pPr indent="0" lvl="0" marL="0" rtl="0" algn="ctr">
                <a:spcBef>
                  <a:spcPts val="0"/>
                </a:spcBef>
                <a:spcAft>
                  <a:spcPts val="0"/>
                </a:spcAft>
                <a:buNone/>
              </a:pPr>
              <a:r>
                <a:rPr b="1" lang="en-US" sz="1900">
                  <a:solidFill>
                    <a:srgbClr val="FFFFFF"/>
                  </a:solidFill>
                  <a:latin typeface="Roboto"/>
                  <a:ea typeface="Roboto"/>
                  <a:cs typeface="Roboto"/>
                  <a:sym typeface="Roboto"/>
                </a:rPr>
                <a:t>1-3</a:t>
              </a:r>
              <a:r>
                <a:rPr b="1" lang="en-US" sz="1900">
                  <a:solidFill>
                    <a:srgbClr val="FFFFFF"/>
                  </a:solidFill>
                  <a:latin typeface="Roboto"/>
                  <a:ea typeface="Roboto"/>
                  <a:cs typeface="Roboto"/>
                  <a:sym typeface="Roboto"/>
                </a:rPr>
                <a:t> Years</a:t>
              </a:r>
              <a:r>
                <a:rPr lang="en-US" sz="1900">
                  <a:solidFill>
                    <a:srgbClr val="FFFFFF"/>
                  </a:solidFill>
                  <a:latin typeface="Roboto"/>
                  <a:ea typeface="Roboto"/>
                  <a:cs typeface="Roboto"/>
                  <a:sym typeface="Roboto"/>
                </a:rPr>
                <a:t> </a:t>
              </a:r>
              <a:endParaRPr sz="1900">
                <a:solidFill>
                  <a:srgbClr val="FFFFFF"/>
                </a:solidFill>
                <a:latin typeface="Roboto"/>
                <a:ea typeface="Roboto"/>
                <a:cs typeface="Roboto"/>
                <a:sym typeface="Roboto"/>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34"/>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pic>
        <p:nvPicPr>
          <p:cNvPr id="322" name="Google Shape;322;p34"/>
          <p:cNvPicPr preferRelativeResize="0"/>
          <p:nvPr/>
        </p:nvPicPr>
        <p:blipFill>
          <a:blip r:embed="rId3">
            <a:alphaModFix/>
          </a:blip>
          <a:stretch>
            <a:fillRect/>
          </a:stretch>
        </p:blipFill>
        <p:spPr>
          <a:xfrm>
            <a:off x="932550" y="1124550"/>
            <a:ext cx="6020644" cy="4862375"/>
          </a:xfrm>
          <a:prstGeom prst="rect">
            <a:avLst/>
          </a:prstGeom>
          <a:noFill/>
          <a:ln>
            <a:noFill/>
          </a:ln>
        </p:spPr>
      </p:pic>
      <p:sp>
        <p:nvSpPr>
          <p:cNvPr id="323" name="Google Shape;323;p34"/>
          <p:cNvSpPr txBox="1"/>
          <p:nvPr/>
        </p:nvSpPr>
        <p:spPr>
          <a:xfrm>
            <a:off x="7575250" y="3208800"/>
            <a:ext cx="46434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3600">
              <a:solidFill>
                <a:srgbClr val="181818"/>
              </a:solidFill>
            </a:endParaRPr>
          </a:p>
        </p:txBody>
      </p:sp>
      <p:sp>
        <p:nvSpPr>
          <p:cNvPr id="324" name="Google Shape;324;p34"/>
          <p:cNvSpPr/>
          <p:nvPr/>
        </p:nvSpPr>
        <p:spPr>
          <a:xfrm>
            <a:off x="5512825" y="2073000"/>
            <a:ext cx="5840976" cy="962726"/>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dk1"/>
                </a:solidFill>
                <a:latin typeface="Fredericka the Great"/>
              </a:rPr>
              <a:t>Club Visits</a:t>
            </a:r>
          </a:p>
        </p:txBody>
      </p:sp>
    </p:spTree>
  </p:cSld>
  <p:clrMapOvr>
    <a:masterClrMapping/>
  </p:clrMapOvr>
</p:sld>
</file>

<file path=ppt/theme/theme1.xml><?xml version="1.0" encoding="utf-8"?>
<a:theme xmlns:a="http://schemas.openxmlformats.org/drawingml/2006/main" xmlns:r="http://schemas.openxmlformats.org/officeDocument/2006/relationships" name="BetterInvesting Clarity">
  <a:themeElements>
    <a:clrScheme name="">
      <a:dk1>
        <a:srgbClr val="005DAB"/>
      </a:dk1>
      <a:lt1>
        <a:srgbClr val="F6F6F6"/>
      </a:lt1>
      <a:dk2>
        <a:srgbClr val="474747"/>
      </a:dk2>
      <a:lt2>
        <a:srgbClr val="D2D2D2"/>
      </a:lt2>
      <a:accent1>
        <a:srgbClr val="49A941"/>
      </a:accent1>
      <a:accent2>
        <a:srgbClr val="18807D"/>
      </a:accent2>
      <a:accent3>
        <a:srgbClr val="682045"/>
      </a:accent3>
      <a:accent4>
        <a:srgbClr val="5B5B5B"/>
      </a:accent4>
      <a:accent5>
        <a:srgbClr val="CE4E28"/>
      </a:accent5>
      <a:accent6>
        <a:srgbClr val="F3CE2C"/>
      </a:accent6>
      <a:hlink>
        <a:srgbClr val="002445"/>
      </a:hlink>
      <a:folHlink>
        <a:srgbClr val="6820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